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8"/>
  </p:notesMasterIdLst>
  <p:handoutMasterIdLst>
    <p:handoutMasterId r:id="rId69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7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5" r:id="rId48"/>
    <p:sldId id="306" r:id="rId49"/>
    <p:sldId id="307" r:id="rId50"/>
    <p:sldId id="308" r:id="rId51"/>
    <p:sldId id="309" r:id="rId52"/>
    <p:sldId id="310" r:id="rId53"/>
    <p:sldId id="311" r:id="rId54"/>
    <p:sldId id="312" r:id="rId55"/>
    <p:sldId id="313" r:id="rId56"/>
    <p:sldId id="314" r:id="rId57"/>
    <p:sldId id="315" r:id="rId58"/>
    <p:sldId id="316" r:id="rId59"/>
    <p:sldId id="317" r:id="rId60"/>
    <p:sldId id="318" r:id="rId61"/>
    <p:sldId id="319" r:id="rId62"/>
    <p:sldId id="320" r:id="rId63"/>
    <p:sldId id="321" r:id="rId64"/>
    <p:sldId id="322" r:id="rId65"/>
    <p:sldId id="323" r:id="rId66"/>
    <p:sldId id="304" r:id="rId67"/>
  </p:sldIdLst>
  <p:sldSz cx="9144000" cy="6858000" type="screen4x3"/>
  <p:notesSz cx="6858000" cy="9144000"/>
  <p:embeddedFontLst>
    <p:embeddedFont>
      <p:font typeface="Sassoon Infant Rg" panose="02000503030000020003" charset="0"/>
      <p:regular r:id="rId70"/>
      <p:bold r:id="rId71"/>
    </p:embeddedFont>
    <p:embeddedFont>
      <p:font typeface="BPreplay" panose="02000503000000020004" charset="0"/>
      <p:regular r:id="rId72"/>
      <p:bold r:id="rId73"/>
      <p:italic r:id="rId74"/>
      <p:boldItalic r:id="rId75"/>
    </p:embeddedFont>
    <p:embeddedFont>
      <p:font typeface="Twinkl" panose="020B0604020202020204" charset="0"/>
      <p:regular r:id="rId76"/>
      <p:bold r:id="rId77"/>
    </p:embeddedFont>
    <p:embeddedFont>
      <p:font typeface="Calibri" panose="020F0502020204030204" pitchFamily="34" charset="0"/>
      <p:regular r:id="rId78"/>
      <p:bold r:id="rId79"/>
      <p:italic r:id="rId80"/>
      <p:boldItalic r:id="rId8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A4F1"/>
    <a:srgbClr val="80C1EB"/>
    <a:srgbClr val="ACDDFC"/>
    <a:srgbClr val="21A6F9"/>
    <a:srgbClr val="1C1C1C"/>
    <a:srgbClr val="2898A8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332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6" Type="http://schemas.openxmlformats.org/officeDocument/2006/relationships/font" Target="fonts/font7.fntdata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font" Target="fonts/font5.fntdata"/><Relationship Id="rId79" Type="http://schemas.openxmlformats.org/officeDocument/2006/relationships/font" Target="fonts/font10.fntdata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handoutMaster" Target="handoutMasters/handoutMaster1.xml"/><Relationship Id="rId77" Type="http://schemas.openxmlformats.org/officeDocument/2006/relationships/font" Target="fonts/font8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3.fntdata"/><Relationship Id="rId80" Type="http://schemas.openxmlformats.org/officeDocument/2006/relationships/font" Target="fonts/font11.fntdata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font" Target="fonts/font1.fntdata"/><Relationship Id="rId75" Type="http://schemas.openxmlformats.org/officeDocument/2006/relationships/font" Target="fonts/font6.fntdata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font" Target="fonts/font4.fntdata"/><Relationship Id="rId78" Type="http://schemas.openxmlformats.org/officeDocument/2006/relationships/font" Target="fonts/font9.fntdata"/><Relationship Id="rId81" Type="http://schemas.openxmlformats.org/officeDocument/2006/relationships/font" Target="fonts/font1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438151"/>
            <a:ext cx="8220075" cy="5957887"/>
          </a:xfrm>
          <a:prstGeom prst="roundRect">
            <a:avLst>
              <a:gd name="adj" fmla="val 1874"/>
            </a:avLst>
          </a:prstGeo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9600" b="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endParaRPr lang="en-US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pattFill prst="pct5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 userDrawn="1"/>
        </p:nvSpPr>
        <p:spPr>
          <a:xfrm>
            <a:off x="1532896" y="2078266"/>
            <a:ext cx="6068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BPreplay" panose="02000503000000020004" pitchFamily="50" charset="0"/>
              </a:rPr>
              <a:t>Please create your title slide, main slides and end slide backgrounds in </a:t>
            </a:r>
            <a:r>
              <a:rPr lang="en-GB" sz="2400" b="1" dirty="0">
                <a:latin typeface="BPreplay" panose="02000503000000020004" pitchFamily="50" charset="0"/>
              </a:rPr>
              <a:t>Photoshop</a:t>
            </a:r>
            <a:r>
              <a:rPr lang="en-GB" sz="2400" dirty="0">
                <a:latin typeface="BPreplay" panose="02000503000000020004" pitchFamily="50" charset="0"/>
              </a:rPr>
              <a:t> using the </a:t>
            </a:r>
            <a:r>
              <a:rPr lang="en-GB" sz="2400" b="1" dirty="0">
                <a:latin typeface="BPreplay" panose="02000503000000020004" pitchFamily="50" charset="0"/>
              </a:rPr>
              <a:t>PowerPoint Actions</a:t>
            </a:r>
            <a:r>
              <a:rPr lang="en-GB" sz="2400" b="0" baseline="0" dirty="0">
                <a:latin typeface="BPreplay" panose="02000503000000020004" pitchFamily="50" charset="0"/>
              </a:rPr>
              <a:t> (Z:\#Action Templates\#Actions\PowerPoint)</a:t>
            </a:r>
            <a:endParaRPr lang="en-GB" sz="2400" dirty="0">
              <a:latin typeface="BPreplay" panose="02000503000000020004" pitchFamily="50" charset="0"/>
            </a:endParaRPr>
          </a:p>
          <a:p>
            <a:pPr algn="ctr"/>
            <a:endParaRPr lang="en-GB" sz="2400" dirty="0">
              <a:latin typeface="BPreplay" panose="02000503000000020004" pitchFamily="50" charset="0"/>
            </a:endParaRPr>
          </a:p>
          <a:p>
            <a:pPr algn="ctr"/>
            <a:r>
              <a:rPr lang="en-GB" sz="2400" dirty="0">
                <a:latin typeface="BPreplay" panose="02000503000000020004" pitchFamily="50" charset="0"/>
              </a:rPr>
              <a:t>Add your backgrounds to the appropriate </a:t>
            </a:r>
            <a:r>
              <a:rPr lang="en-GB" sz="2400" b="1" dirty="0">
                <a:latin typeface="BPreplay" panose="02000503000000020004" pitchFamily="50" charset="0"/>
              </a:rPr>
              <a:t>Master Slides</a:t>
            </a:r>
            <a:r>
              <a:rPr lang="en-GB" sz="2400" dirty="0">
                <a:latin typeface="BPreplay" panose="02000503000000020004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642937" y="422254"/>
            <a:ext cx="7858126" cy="6435746"/>
          </a:xfrm>
          <a:custGeom>
            <a:avLst/>
            <a:gdLst>
              <a:gd name="connsiteX0" fmla="*/ 3929063 w 7858126"/>
              <a:gd name="connsiteY0" fmla="*/ 0 h 6435746"/>
              <a:gd name="connsiteX1" fmla="*/ 7858126 w 7858126"/>
              <a:gd name="connsiteY1" fmla="*/ 3929063 h 6435746"/>
              <a:gd name="connsiteX2" fmla="*/ 6960919 w 7858126"/>
              <a:gd name="connsiteY2" fmla="*/ 6428312 h 6435746"/>
              <a:gd name="connsiteX3" fmla="*/ 6954163 w 7858126"/>
              <a:gd name="connsiteY3" fmla="*/ 6435746 h 6435746"/>
              <a:gd name="connsiteX4" fmla="*/ 903963 w 7858126"/>
              <a:gd name="connsiteY4" fmla="*/ 6435746 h 6435746"/>
              <a:gd name="connsiteX5" fmla="*/ 897207 w 7858126"/>
              <a:gd name="connsiteY5" fmla="*/ 6428312 h 6435746"/>
              <a:gd name="connsiteX6" fmla="*/ 0 w 7858126"/>
              <a:gd name="connsiteY6" fmla="*/ 3929063 h 6435746"/>
              <a:gd name="connsiteX7" fmla="*/ 3929063 w 7858126"/>
              <a:gd name="connsiteY7" fmla="*/ 0 h 6435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8126" h="6435746">
                <a:moveTo>
                  <a:pt x="3929063" y="0"/>
                </a:moveTo>
                <a:cubicBezTo>
                  <a:pt x="6099025" y="0"/>
                  <a:pt x="7858126" y="1759101"/>
                  <a:pt x="7858126" y="3929063"/>
                </a:cubicBezTo>
                <a:cubicBezTo>
                  <a:pt x="7858126" y="4878422"/>
                  <a:pt x="7521423" y="5749139"/>
                  <a:pt x="6960919" y="6428312"/>
                </a:cubicBezTo>
                <a:lnTo>
                  <a:pt x="6954163" y="6435746"/>
                </a:lnTo>
                <a:lnTo>
                  <a:pt x="903963" y="6435746"/>
                </a:lnTo>
                <a:lnTo>
                  <a:pt x="897207" y="6428312"/>
                </a:lnTo>
                <a:cubicBezTo>
                  <a:pt x="336703" y="5749139"/>
                  <a:pt x="0" y="4878422"/>
                  <a:pt x="0" y="3929063"/>
                </a:cubicBezTo>
                <a:cubicBezTo>
                  <a:pt x="0" y="1759101"/>
                  <a:pt x="1759101" y="0"/>
                  <a:pt x="3929063" y="0"/>
                </a:cubicBezTo>
                <a:close/>
              </a:path>
            </a:pathLst>
          </a:custGeom>
          <a:solidFill>
            <a:schemeClr val="accent4">
              <a:lumMod val="75000"/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63175" y="1861898"/>
            <a:ext cx="241765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b="1" dirty="0">
                <a:solidFill>
                  <a:schemeClr val="bg1"/>
                </a:solidFill>
                <a:latin typeface="Twinkl" pitchFamily="2" charset="0"/>
              </a:rPr>
              <a:t>Year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19212" y="2390239"/>
            <a:ext cx="517770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b="1" dirty="0">
                <a:solidFill>
                  <a:schemeClr val="bg1"/>
                </a:solidFill>
                <a:latin typeface="Twinkl" pitchFamily="2" charset="0"/>
              </a:rPr>
              <a:t>Common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30859" y="3513653"/>
            <a:ext cx="555440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b="1" dirty="0">
                <a:solidFill>
                  <a:schemeClr val="bg1"/>
                </a:solidFill>
                <a:latin typeface="Twinkl" pitchFamily="2" charset="0"/>
              </a:rPr>
              <a:t>Exception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14973" y="4818042"/>
            <a:ext cx="247029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b="1" dirty="0">
                <a:solidFill>
                  <a:schemeClr val="bg1"/>
                </a:solidFill>
                <a:latin typeface="Twinkl" pitchFamily="2" charset="0"/>
              </a:rPr>
              <a:t>Words</a:t>
            </a:r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840" y="977431"/>
            <a:ext cx="943908" cy="597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door</a:t>
            </a:r>
          </a:p>
        </p:txBody>
      </p:sp>
    </p:spTree>
    <p:extLst>
      <p:ext uri="{BB962C8B-B14F-4D97-AF65-F5344CB8AC3E}">
        <p14:creationId xmlns:p14="http://schemas.microsoft.com/office/powerpoint/2010/main" val="3832973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floor</a:t>
            </a:r>
          </a:p>
        </p:txBody>
      </p:sp>
    </p:spTree>
    <p:extLst>
      <p:ext uri="{BB962C8B-B14F-4D97-AF65-F5344CB8AC3E}">
        <p14:creationId xmlns:p14="http://schemas.microsoft.com/office/powerpoint/2010/main" val="582962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poor</a:t>
            </a:r>
          </a:p>
        </p:txBody>
      </p:sp>
    </p:spTree>
    <p:extLst>
      <p:ext uri="{BB962C8B-B14F-4D97-AF65-F5344CB8AC3E}">
        <p14:creationId xmlns:p14="http://schemas.microsoft.com/office/powerpoint/2010/main" val="428966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because</a:t>
            </a:r>
          </a:p>
        </p:txBody>
      </p:sp>
    </p:spTree>
    <p:extLst>
      <p:ext uri="{BB962C8B-B14F-4D97-AF65-F5344CB8AC3E}">
        <p14:creationId xmlns:p14="http://schemas.microsoft.com/office/powerpoint/2010/main" val="3143730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find</a:t>
            </a:r>
          </a:p>
        </p:txBody>
      </p:sp>
    </p:spTree>
    <p:extLst>
      <p:ext uri="{BB962C8B-B14F-4D97-AF65-F5344CB8AC3E}">
        <p14:creationId xmlns:p14="http://schemas.microsoft.com/office/powerpoint/2010/main" val="4110550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kind</a:t>
            </a:r>
          </a:p>
        </p:txBody>
      </p:sp>
    </p:spTree>
    <p:extLst>
      <p:ext uri="{BB962C8B-B14F-4D97-AF65-F5344CB8AC3E}">
        <p14:creationId xmlns:p14="http://schemas.microsoft.com/office/powerpoint/2010/main" val="3901338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mind</a:t>
            </a:r>
          </a:p>
        </p:txBody>
      </p:sp>
    </p:spTree>
    <p:extLst>
      <p:ext uri="{BB962C8B-B14F-4D97-AF65-F5344CB8AC3E}">
        <p14:creationId xmlns:p14="http://schemas.microsoft.com/office/powerpoint/2010/main" val="3424436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behind</a:t>
            </a:r>
          </a:p>
        </p:txBody>
      </p:sp>
    </p:spTree>
    <p:extLst>
      <p:ext uri="{BB962C8B-B14F-4D97-AF65-F5344CB8AC3E}">
        <p14:creationId xmlns:p14="http://schemas.microsoft.com/office/powerpoint/2010/main" val="28822972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</a:t>
            </a:r>
          </a:p>
        </p:txBody>
      </p:sp>
    </p:spTree>
    <p:extLst>
      <p:ext uri="{BB962C8B-B14F-4D97-AF65-F5344CB8AC3E}">
        <p14:creationId xmlns:p14="http://schemas.microsoft.com/office/powerpoint/2010/main" val="20079574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</a:t>
            </a:r>
          </a:p>
        </p:txBody>
      </p:sp>
    </p:spTree>
    <p:extLst>
      <p:ext uri="{BB962C8B-B14F-4D97-AF65-F5344CB8AC3E}">
        <p14:creationId xmlns:p14="http://schemas.microsoft.com/office/powerpoint/2010/main" val="18391152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wild</a:t>
            </a:r>
          </a:p>
        </p:txBody>
      </p:sp>
    </p:spTree>
    <p:extLst>
      <p:ext uri="{BB962C8B-B14F-4D97-AF65-F5344CB8AC3E}">
        <p14:creationId xmlns:p14="http://schemas.microsoft.com/office/powerpoint/2010/main" val="1911991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climb</a:t>
            </a:r>
          </a:p>
        </p:txBody>
      </p:sp>
    </p:spTree>
    <p:extLst>
      <p:ext uri="{BB962C8B-B14F-4D97-AF65-F5344CB8AC3E}">
        <p14:creationId xmlns:p14="http://schemas.microsoft.com/office/powerpoint/2010/main" val="23664394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most</a:t>
            </a:r>
          </a:p>
        </p:txBody>
      </p:sp>
    </p:spTree>
    <p:extLst>
      <p:ext uri="{BB962C8B-B14F-4D97-AF65-F5344CB8AC3E}">
        <p14:creationId xmlns:p14="http://schemas.microsoft.com/office/powerpoint/2010/main" val="8799357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only</a:t>
            </a:r>
          </a:p>
        </p:txBody>
      </p:sp>
    </p:spTree>
    <p:extLst>
      <p:ext uri="{BB962C8B-B14F-4D97-AF65-F5344CB8AC3E}">
        <p14:creationId xmlns:p14="http://schemas.microsoft.com/office/powerpoint/2010/main" val="3603452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both</a:t>
            </a:r>
          </a:p>
        </p:txBody>
      </p:sp>
    </p:spTree>
    <p:extLst>
      <p:ext uri="{BB962C8B-B14F-4D97-AF65-F5344CB8AC3E}">
        <p14:creationId xmlns:p14="http://schemas.microsoft.com/office/powerpoint/2010/main" val="2585794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old</a:t>
            </a:r>
          </a:p>
        </p:txBody>
      </p:sp>
    </p:spTree>
    <p:extLst>
      <p:ext uri="{BB962C8B-B14F-4D97-AF65-F5344CB8AC3E}">
        <p14:creationId xmlns:p14="http://schemas.microsoft.com/office/powerpoint/2010/main" val="41314726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cold</a:t>
            </a:r>
          </a:p>
        </p:txBody>
      </p:sp>
    </p:spTree>
    <p:extLst>
      <p:ext uri="{BB962C8B-B14F-4D97-AF65-F5344CB8AC3E}">
        <p14:creationId xmlns:p14="http://schemas.microsoft.com/office/powerpoint/2010/main" val="41208829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31673121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hold</a:t>
            </a:r>
          </a:p>
        </p:txBody>
      </p:sp>
    </p:spTree>
    <p:extLst>
      <p:ext uri="{BB962C8B-B14F-4D97-AF65-F5344CB8AC3E}">
        <p14:creationId xmlns:p14="http://schemas.microsoft.com/office/powerpoint/2010/main" val="36159892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told</a:t>
            </a:r>
          </a:p>
        </p:txBody>
      </p:sp>
    </p:spTree>
    <p:extLst>
      <p:ext uri="{BB962C8B-B14F-4D97-AF65-F5344CB8AC3E}">
        <p14:creationId xmlns:p14="http://schemas.microsoft.com/office/powerpoint/2010/main" val="12208369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every</a:t>
            </a:r>
          </a:p>
        </p:txBody>
      </p:sp>
    </p:spTree>
    <p:extLst>
      <p:ext uri="{BB962C8B-B14F-4D97-AF65-F5344CB8AC3E}">
        <p14:creationId xmlns:p14="http://schemas.microsoft.com/office/powerpoint/2010/main" val="16186405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great</a:t>
            </a:r>
          </a:p>
        </p:txBody>
      </p:sp>
    </p:spTree>
    <p:extLst>
      <p:ext uri="{BB962C8B-B14F-4D97-AF65-F5344CB8AC3E}">
        <p14:creationId xmlns:p14="http://schemas.microsoft.com/office/powerpoint/2010/main" val="1880248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break</a:t>
            </a:r>
          </a:p>
        </p:txBody>
      </p:sp>
    </p:spTree>
    <p:extLst>
      <p:ext uri="{BB962C8B-B14F-4D97-AF65-F5344CB8AC3E}">
        <p14:creationId xmlns:p14="http://schemas.microsoft.com/office/powerpoint/2010/main" val="10366356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steak</a:t>
            </a:r>
          </a:p>
        </p:txBody>
      </p:sp>
    </p:spTree>
    <p:extLst>
      <p:ext uri="{BB962C8B-B14F-4D97-AF65-F5344CB8AC3E}">
        <p14:creationId xmlns:p14="http://schemas.microsoft.com/office/powerpoint/2010/main" val="25727521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pretty</a:t>
            </a:r>
          </a:p>
        </p:txBody>
      </p:sp>
    </p:spTree>
    <p:extLst>
      <p:ext uri="{BB962C8B-B14F-4D97-AF65-F5344CB8AC3E}">
        <p14:creationId xmlns:p14="http://schemas.microsoft.com/office/powerpoint/2010/main" val="37022420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beautiful</a:t>
            </a:r>
          </a:p>
        </p:txBody>
      </p:sp>
    </p:spTree>
    <p:extLst>
      <p:ext uri="{BB962C8B-B14F-4D97-AF65-F5344CB8AC3E}">
        <p14:creationId xmlns:p14="http://schemas.microsoft.com/office/powerpoint/2010/main" val="20562195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after</a:t>
            </a:r>
          </a:p>
        </p:txBody>
      </p:sp>
    </p:spTree>
    <p:extLst>
      <p:ext uri="{BB962C8B-B14F-4D97-AF65-F5344CB8AC3E}">
        <p14:creationId xmlns:p14="http://schemas.microsoft.com/office/powerpoint/2010/main" val="16629355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fast</a:t>
            </a:r>
          </a:p>
        </p:txBody>
      </p:sp>
    </p:spTree>
    <p:extLst>
      <p:ext uri="{BB962C8B-B14F-4D97-AF65-F5344CB8AC3E}">
        <p14:creationId xmlns:p14="http://schemas.microsoft.com/office/powerpoint/2010/main" val="4929086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last</a:t>
            </a:r>
          </a:p>
        </p:txBody>
      </p:sp>
    </p:spTree>
    <p:extLst>
      <p:ext uri="{BB962C8B-B14F-4D97-AF65-F5344CB8AC3E}">
        <p14:creationId xmlns:p14="http://schemas.microsoft.com/office/powerpoint/2010/main" val="19515296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past</a:t>
            </a:r>
          </a:p>
        </p:txBody>
      </p:sp>
    </p:spTree>
    <p:extLst>
      <p:ext uri="{BB962C8B-B14F-4D97-AF65-F5344CB8AC3E}">
        <p14:creationId xmlns:p14="http://schemas.microsoft.com/office/powerpoint/2010/main" val="27649981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father</a:t>
            </a:r>
          </a:p>
        </p:txBody>
      </p:sp>
    </p:spTree>
    <p:extLst>
      <p:ext uri="{BB962C8B-B14F-4D97-AF65-F5344CB8AC3E}">
        <p14:creationId xmlns:p14="http://schemas.microsoft.com/office/powerpoint/2010/main" val="38508505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class</a:t>
            </a:r>
          </a:p>
        </p:txBody>
      </p:sp>
    </p:spTree>
    <p:extLst>
      <p:ext uri="{BB962C8B-B14F-4D97-AF65-F5344CB8AC3E}">
        <p14:creationId xmlns:p14="http://schemas.microsoft.com/office/powerpoint/2010/main" val="26770252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grass</a:t>
            </a:r>
          </a:p>
        </p:txBody>
      </p:sp>
    </p:spTree>
    <p:extLst>
      <p:ext uri="{BB962C8B-B14F-4D97-AF65-F5344CB8AC3E}">
        <p14:creationId xmlns:p14="http://schemas.microsoft.com/office/powerpoint/2010/main" val="7735672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pass</a:t>
            </a:r>
          </a:p>
        </p:txBody>
      </p:sp>
    </p:spTree>
    <p:extLst>
      <p:ext uri="{BB962C8B-B14F-4D97-AF65-F5344CB8AC3E}">
        <p14:creationId xmlns:p14="http://schemas.microsoft.com/office/powerpoint/2010/main" val="30422289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plant</a:t>
            </a:r>
          </a:p>
        </p:txBody>
      </p:sp>
    </p:spTree>
    <p:extLst>
      <p:ext uri="{BB962C8B-B14F-4D97-AF65-F5344CB8AC3E}">
        <p14:creationId xmlns:p14="http://schemas.microsoft.com/office/powerpoint/2010/main" val="14284564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path</a:t>
            </a:r>
          </a:p>
        </p:txBody>
      </p:sp>
    </p:spTree>
    <p:extLst>
      <p:ext uri="{BB962C8B-B14F-4D97-AF65-F5344CB8AC3E}">
        <p14:creationId xmlns:p14="http://schemas.microsoft.com/office/powerpoint/2010/main" val="32468902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bath</a:t>
            </a:r>
          </a:p>
        </p:txBody>
      </p:sp>
    </p:spTree>
    <p:extLst>
      <p:ext uri="{BB962C8B-B14F-4D97-AF65-F5344CB8AC3E}">
        <p14:creationId xmlns:p14="http://schemas.microsoft.com/office/powerpoint/2010/main" val="37697868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hour</a:t>
            </a:r>
          </a:p>
        </p:txBody>
      </p:sp>
    </p:spTree>
    <p:extLst>
      <p:ext uri="{BB962C8B-B14F-4D97-AF65-F5344CB8AC3E}">
        <p14:creationId xmlns:p14="http://schemas.microsoft.com/office/powerpoint/2010/main" val="34916987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move</a:t>
            </a:r>
          </a:p>
        </p:txBody>
      </p:sp>
    </p:spTree>
    <p:extLst>
      <p:ext uri="{BB962C8B-B14F-4D97-AF65-F5344CB8AC3E}">
        <p14:creationId xmlns:p14="http://schemas.microsoft.com/office/powerpoint/2010/main" val="23584493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prove</a:t>
            </a:r>
          </a:p>
        </p:txBody>
      </p:sp>
    </p:spTree>
    <p:extLst>
      <p:ext uri="{BB962C8B-B14F-4D97-AF65-F5344CB8AC3E}">
        <p14:creationId xmlns:p14="http://schemas.microsoft.com/office/powerpoint/2010/main" val="40537994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improve</a:t>
            </a:r>
          </a:p>
        </p:txBody>
      </p:sp>
    </p:spTree>
    <p:extLst>
      <p:ext uri="{BB962C8B-B14F-4D97-AF65-F5344CB8AC3E}">
        <p14:creationId xmlns:p14="http://schemas.microsoft.com/office/powerpoint/2010/main" val="285775042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sure</a:t>
            </a:r>
          </a:p>
        </p:txBody>
      </p:sp>
    </p:spTree>
    <p:extLst>
      <p:ext uri="{BB962C8B-B14F-4D97-AF65-F5344CB8AC3E}">
        <p14:creationId xmlns:p14="http://schemas.microsoft.com/office/powerpoint/2010/main" val="105166248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sugar</a:t>
            </a:r>
          </a:p>
        </p:txBody>
      </p:sp>
    </p:spTree>
    <p:extLst>
      <p:ext uri="{BB962C8B-B14F-4D97-AF65-F5344CB8AC3E}">
        <p14:creationId xmlns:p14="http://schemas.microsoft.com/office/powerpoint/2010/main" val="366877512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eye</a:t>
            </a:r>
          </a:p>
        </p:txBody>
      </p:sp>
    </p:spTree>
    <p:extLst>
      <p:ext uri="{BB962C8B-B14F-4D97-AF65-F5344CB8AC3E}">
        <p14:creationId xmlns:p14="http://schemas.microsoft.com/office/powerpoint/2010/main" val="415099616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could</a:t>
            </a:r>
          </a:p>
        </p:txBody>
      </p:sp>
    </p:spTree>
    <p:extLst>
      <p:ext uri="{BB962C8B-B14F-4D97-AF65-F5344CB8AC3E}">
        <p14:creationId xmlns:p14="http://schemas.microsoft.com/office/powerpoint/2010/main" val="27821423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should</a:t>
            </a:r>
          </a:p>
        </p:txBody>
      </p:sp>
    </p:spTree>
    <p:extLst>
      <p:ext uri="{BB962C8B-B14F-4D97-AF65-F5344CB8AC3E}">
        <p14:creationId xmlns:p14="http://schemas.microsoft.com/office/powerpoint/2010/main" val="143219593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would</a:t>
            </a:r>
          </a:p>
        </p:txBody>
      </p:sp>
    </p:spTree>
    <p:extLst>
      <p:ext uri="{BB962C8B-B14F-4D97-AF65-F5344CB8AC3E}">
        <p14:creationId xmlns:p14="http://schemas.microsoft.com/office/powerpoint/2010/main" val="207113722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who</a:t>
            </a:r>
          </a:p>
        </p:txBody>
      </p:sp>
    </p:spTree>
    <p:extLst>
      <p:ext uri="{BB962C8B-B14F-4D97-AF65-F5344CB8AC3E}">
        <p14:creationId xmlns:p14="http://schemas.microsoft.com/office/powerpoint/2010/main" val="130016618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whole</a:t>
            </a:r>
          </a:p>
        </p:txBody>
      </p:sp>
    </p:spTree>
    <p:extLst>
      <p:ext uri="{BB962C8B-B14F-4D97-AF65-F5344CB8AC3E}">
        <p14:creationId xmlns:p14="http://schemas.microsoft.com/office/powerpoint/2010/main" val="76272912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any</a:t>
            </a:r>
          </a:p>
        </p:txBody>
      </p:sp>
    </p:spTree>
    <p:extLst>
      <p:ext uri="{BB962C8B-B14F-4D97-AF65-F5344CB8AC3E}">
        <p14:creationId xmlns:p14="http://schemas.microsoft.com/office/powerpoint/2010/main" val="182187124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many</a:t>
            </a:r>
          </a:p>
        </p:txBody>
      </p:sp>
    </p:spTree>
    <p:extLst>
      <p:ext uri="{BB962C8B-B14F-4D97-AF65-F5344CB8AC3E}">
        <p14:creationId xmlns:p14="http://schemas.microsoft.com/office/powerpoint/2010/main" val="41775000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clothes</a:t>
            </a:r>
          </a:p>
        </p:txBody>
      </p:sp>
    </p:spTree>
    <p:extLst>
      <p:ext uri="{BB962C8B-B14F-4D97-AF65-F5344CB8AC3E}">
        <p14:creationId xmlns:p14="http://schemas.microsoft.com/office/powerpoint/2010/main" val="408760448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busy</a:t>
            </a:r>
          </a:p>
        </p:txBody>
      </p:sp>
    </p:spTree>
    <p:extLst>
      <p:ext uri="{BB962C8B-B14F-4D97-AF65-F5344CB8AC3E}">
        <p14:creationId xmlns:p14="http://schemas.microsoft.com/office/powerpoint/2010/main" val="255433113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people</a:t>
            </a:r>
          </a:p>
        </p:txBody>
      </p:sp>
    </p:spTree>
    <p:extLst>
      <p:ext uri="{BB962C8B-B14F-4D97-AF65-F5344CB8AC3E}">
        <p14:creationId xmlns:p14="http://schemas.microsoft.com/office/powerpoint/2010/main" val="353509489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water</a:t>
            </a:r>
          </a:p>
        </p:txBody>
      </p:sp>
    </p:spTree>
    <p:extLst>
      <p:ext uri="{BB962C8B-B14F-4D97-AF65-F5344CB8AC3E}">
        <p14:creationId xmlns:p14="http://schemas.microsoft.com/office/powerpoint/2010/main" val="168989540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again</a:t>
            </a:r>
          </a:p>
        </p:txBody>
      </p:sp>
    </p:spTree>
    <p:extLst>
      <p:ext uri="{BB962C8B-B14F-4D97-AF65-F5344CB8AC3E}">
        <p14:creationId xmlns:p14="http://schemas.microsoft.com/office/powerpoint/2010/main" val="111507756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half</a:t>
            </a:r>
          </a:p>
        </p:txBody>
      </p:sp>
    </p:spTree>
    <p:extLst>
      <p:ext uri="{BB962C8B-B14F-4D97-AF65-F5344CB8AC3E}">
        <p14:creationId xmlns:p14="http://schemas.microsoft.com/office/powerpoint/2010/main" val="33035534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money</a:t>
            </a:r>
          </a:p>
        </p:txBody>
      </p:sp>
    </p:spTree>
    <p:extLst>
      <p:ext uri="{BB962C8B-B14F-4D97-AF65-F5344CB8AC3E}">
        <p14:creationId xmlns:p14="http://schemas.microsoft.com/office/powerpoint/2010/main" val="125690452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Mr</a:t>
            </a:r>
          </a:p>
        </p:txBody>
      </p:sp>
    </p:spTree>
    <p:extLst>
      <p:ext uri="{BB962C8B-B14F-4D97-AF65-F5344CB8AC3E}">
        <p14:creationId xmlns:p14="http://schemas.microsoft.com/office/powerpoint/2010/main" val="16168791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Mrs</a:t>
            </a:r>
          </a:p>
        </p:txBody>
      </p:sp>
    </p:spTree>
    <p:extLst>
      <p:ext uri="{BB962C8B-B14F-4D97-AF65-F5344CB8AC3E}">
        <p14:creationId xmlns:p14="http://schemas.microsoft.com/office/powerpoint/2010/main" val="424384075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parents</a:t>
            </a:r>
          </a:p>
        </p:txBody>
      </p:sp>
    </p:spTree>
    <p:extLst>
      <p:ext uri="{BB962C8B-B14F-4D97-AF65-F5344CB8AC3E}">
        <p14:creationId xmlns:p14="http://schemas.microsoft.com/office/powerpoint/2010/main" val="315730850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Christmas</a:t>
            </a:r>
          </a:p>
        </p:txBody>
      </p:sp>
    </p:spTree>
    <p:extLst>
      <p:ext uri="{BB962C8B-B14F-4D97-AF65-F5344CB8AC3E}">
        <p14:creationId xmlns:p14="http://schemas.microsoft.com/office/powerpoint/2010/main" val="210614766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everybody</a:t>
            </a:r>
          </a:p>
        </p:txBody>
      </p:sp>
    </p:spTree>
    <p:extLst>
      <p:ext uri="{BB962C8B-B14F-4D97-AF65-F5344CB8AC3E}">
        <p14:creationId xmlns:p14="http://schemas.microsoft.com/office/powerpoint/2010/main" val="111709943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even</a:t>
            </a:r>
          </a:p>
        </p:txBody>
      </p:sp>
    </p:spTree>
    <p:extLst>
      <p:ext uri="{BB962C8B-B14F-4D97-AF65-F5344CB8AC3E}">
        <p14:creationId xmlns:p14="http://schemas.microsoft.com/office/powerpoint/2010/main" val="208860310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642937" y="422254"/>
            <a:ext cx="7858126" cy="6435746"/>
          </a:xfrm>
          <a:custGeom>
            <a:avLst/>
            <a:gdLst>
              <a:gd name="connsiteX0" fmla="*/ 3929063 w 7858126"/>
              <a:gd name="connsiteY0" fmla="*/ 0 h 6435746"/>
              <a:gd name="connsiteX1" fmla="*/ 7858126 w 7858126"/>
              <a:gd name="connsiteY1" fmla="*/ 3929063 h 6435746"/>
              <a:gd name="connsiteX2" fmla="*/ 6960919 w 7858126"/>
              <a:gd name="connsiteY2" fmla="*/ 6428312 h 6435746"/>
              <a:gd name="connsiteX3" fmla="*/ 6954163 w 7858126"/>
              <a:gd name="connsiteY3" fmla="*/ 6435746 h 6435746"/>
              <a:gd name="connsiteX4" fmla="*/ 903963 w 7858126"/>
              <a:gd name="connsiteY4" fmla="*/ 6435746 h 6435746"/>
              <a:gd name="connsiteX5" fmla="*/ 897207 w 7858126"/>
              <a:gd name="connsiteY5" fmla="*/ 6428312 h 6435746"/>
              <a:gd name="connsiteX6" fmla="*/ 0 w 7858126"/>
              <a:gd name="connsiteY6" fmla="*/ 3929063 h 6435746"/>
              <a:gd name="connsiteX7" fmla="*/ 3929063 w 7858126"/>
              <a:gd name="connsiteY7" fmla="*/ 0 h 6435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8126" h="6435746">
                <a:moveTo>
                  <a:pt x="3929063" y="0"/>
                </a:moveTo>
                <a:cubicBezTo>
                  <a:pt x="6099025" y="0"/>
                  <a:pt x="7858126" y="1759101"/>
                  <a:pt x="7858126" y="3929063"/>
                </a:cubicBezTo>
                <a:cubicBezTo>
                  <a:pt x="7858126" y="4878422"/>
                  <a:pt x="7521423" y="5749139"/>
                  <a:pt x="6960919" y="6428312"/>
                </a:cubicBezTo>
                <a:lnTo>
                  <a:pt x="6954163" y="6435746"/>
                </a:lnTo>
                <a:lnTo>
                  <a:pt x="903963" y="6435746"/>
                </a:lnTo>
                <a:lnTo>
                  <a:pt x="897207" y="6428312"/>
                </a:lnTo>
                <a:cubicBezTo>
                  <a:pt x="336703" y="5749139"/>
                  <a:pt x="0" y="4878422"/>
                  <a:pt x="0" y="3929063"/>
                </a:cubicBezTo>
                <a:cubicBezTo>
                  <a:pt x="0" y="1759101"/>
                  <a:pt x="1759101" y="0"/>
                  <a:pt x="3929063" y="0"/>
                </a:cubicBezTo>
                <a:close/>
              </a:path>
            </a:pathLst>
          </a:custGeom>
          <a:solidFill>
            <a:schemeClr val="accent4">
              <a:lumMod val="75000"/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3242469"/>
            <a:ext cx="5889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2155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1253</TotalTime>
  <Words>69</Words>
  <Application>Microsoft Office PowerPoint</Application>
  <PresentationFormat>On-screen Show (4:3)</PresentationFormat>
  <Paragraphs>68</Paragraphs>
  <Slides>66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2" baseType="lpstr">
      <vt:lpstr>Sassoon Infant Rg</vt:lpstr>
      <vt:lpstr>Arial</vt:lpstr>
      <vt:lpstr>BPreplay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Heather Ford</cp:lastModifiedBy>
  <cp:revision>104</cp:revision>
  <dcterms:created xsi:type="dcterms:W3CDTF">2014-10-01T16:09:27Z</dcterms:created>
  <dcterms:modified xsi:type="dcterms:W3CDTF">2023-10-10T08:29:15Z</dcterms:modified>
</cp:coreProperties>
</file>