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8" r:id="rId3"/>
    <p:sldId id="264" r:id="rId4"/>
    <p:sldId id="262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956C8-9D27-43D4-A893-459FC65050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62CC32-A3A9-4B14-AEC7-4427E6247F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0229D3-9DF8-434E-AFFD-0D39F9D90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10B6-96A8-4601-A08E-29322A5F93B4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295DF8-7D40-4D6E-ACD8-D9473916F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F6328F-62B4-4059-BC6D-F6759E3B6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F7A4-830B-4120-992B-3E7F9509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902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AC46C-B20D-4FE6-AE70-BA7BABB3A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C07E7A-7262-48E1-BE56-C0BA761080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42D662-338B-40CC-A357-BB213E1E0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10B6-96A8-4601-A08E-29322A5F93B4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581C2A-37CC-4A61-8671-7AB7AB621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F4C618-C199-4AC6-8A17-7A959CBCE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F7A4-830B-4120-992B-3E7F9509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745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8302C-07A7-42AA-BDE0-EAB716DF5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D6BF9E-9272-44E1-B883-33F7C4AE0B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247ED8-FF93-4D9F-9444-C4B45F8F6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10B6-96A8-4601-A08E-29322A5F93B4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C48140-668E-42DE-B230-76B58D1B5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5FACE0-BF19-4C83-A2FA-957323152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F7A4-830B-4120-992B-3E7F9509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253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7882C-4CE6-41AE-AF74-80D965FD0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D5C65C-D34F-4A5F-B65D-2A117AF887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36D2CA-CB33-4AEA-85D8-A8F4121F41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057A2E-476F-4558-B2DD-794986E08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10B6-96A8-4601-A08E-29322A5F93B4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BF7318-9332-4623-B663-D717CFF8C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9C0EFC-794C-4295-AA53-D3D3A57AD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F7A4-830B-4120-992B-3E7F9509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658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C2857-DCC3-4F2C-998F-48C6D60E9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D282A6-32CE-404D-9428-17E6DFBE4D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3D3DF0-2454-4B39-B968-E4F665A6CC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11D894-1680-4CAF-980A-22A2E3194B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7A183D-52AC-4F1F-B3C4-9C719A7D18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E72192-6054-4424-B95A-0B9F2716D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10B6-96A8-4601-A08E-29322A5F93B4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6DEF27-D510-4AA3-AB99-1A07BF4CA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2C6365-2371-43C4-92B6-C41145111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F7A4-830B-4120-992B-3E7F9509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367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3BAEE-9ECF-4131-8875-021C56C64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B836C5-61A3-45A3-8279-A86909CD8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10B6-96A8-4601-A08E-29322A5F93B4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A23865-54E0-458F-BE9B-A75BD4E70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173B29-1A50-4B66-B7AF-E32E717ED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F7A4-830B-4120-992B-3E7F9509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093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AEC64B-D253-454C-871D-3F7DD90E1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10B6-96A8-4601-A08E-29322A5F93B4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EF06B3-B18D-46A0-8B61-25FCBDC98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AF3B70-C589-475B-A215-23D084691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F7A4-830B-4120-992B-3E7F9509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46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FD040-ECE2-4364-A224-4EECA7B61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17557C-55CD-4B84-99BB-4701C8BA3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4274F1-A5FE-430A-A741-BD1E94D6B3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864DA1-8B33-4D91-BF2C-00B22D7ED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10B6-96A8-4601-A08E-29322A5F93B4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CD380-EEC9-46DA-B420-4EF9CD6A8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57D164-4FD2-409B-A3E8-D1E9B4C21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F7A4-830B-4120-992B-3E7F9509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42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B42F1-02D8-4C33-B816-E21E8D8D0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758A79-1821-42B5-A401-94FA0EC30E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0B3448-7700-4233-8759-CCB1C8E76B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E82D61-7142-4206-A803-D12805EA0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10B6-96A8-4601-A08E-29322A5F93B4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5E59FE-0AAB-494A-BE2E-6E421BFBE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432258-BE5A-458F-9483-110DA3B25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F7A4-830B-4120-992B-3E7F9509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668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F3050-036C-4180-BBE2-5C1027448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38F171-8E83-4D7D-9277-48C3E4F2FC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0D7A65-F0D8-4802-B288-2C47F53E1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10B6-96A8-4601-A08E-29322A5F93B4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2AB191-5D23-42D2-AD9B-054556473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CF1F5-253E-4133-B3A7-B0A8E76AE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F7A4-830B-4120-992B-3E7F9509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182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CE55F8-3E81-4258-999C-07E777AE0E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956A55-9135-4E95-90F6-DC99A8599C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3A1A80-7064-4CB3-9C7C-9DCA6A715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10B6-96A8-4601-A08E-29322A5F93B4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D96973-0965-4FD9-A00B-FE3246944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BBFD50-F6A7-4EDD-AF6F-57A25B237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F7A4-830B-4120-992B-3E7F9509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586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5E7367-A533-4D0A-9283-86CF22D08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9F068D-6EAB-448B-8D70-1918AFAA02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A5AF1C-2797-400E-90FB-CDE285B280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D10B6-96A8-4601-A08E-29322A5F93B4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381EDA-71EE-4150-B594-4F006FF44A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D0E133-6340-4C34-BE15-44D0B69B45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BF7A4-830B-4120-992B-3E7F9509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726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8AE87C-7D42-4643-847B-77F6BC1620F1}"/>
              </a:ext>
            </a:extLst>
          </p:cNvPr>
          <p:cNvSpPr txBox="1">
            <a:spLocks/>
          </p:cNvSpPr>
          <p:nvPr/>
        </p:nvSpPr>
        <p:spPr>
          <a:xfrm>
            <a:off x="3794924" y="5384467"/>
            <a:ext cx="4602152" cy="17182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b="1" i="0" kern="1200" cap="none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algn="ctr"/>
            <a:r>
              <a:rPr lang="en-GB" dirty="0"/>
              <a:t> Guitar </a:t>
            </a:r>
          </a:p>
        </p:txBody>
      </p:sp>
      <p:pic>
        <p:nvPicPr>
          <p:cNvPr id="5122" name="Picture 2" descr="Thomann Classic Guitar S 4/4 – Thomann ...">
            <a:extLst>
              <a:ext uri="{FF2B5EF4-FFF2-40B4-BE49-F238E27FC236}">
                <a16:creationId xmlns:a16="http://schemas.microsoft.com/office/drawing/2014/main" id="{86FF34F9-4C75-4909-B870-6E604F85F2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0" r="22658"/>
          <a:stretch/>
        </p:blipFill>
        <p:spPr bwMode="auto">
          <a:xfrm rot="5400000">
            <a:off x="4644538" y="565849"/>
            <a:ext cx="2902923" cy="5429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219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0FD00-7A0D-47E2-6966-CA360069E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66932"/>
            <a:ext cx="10058400" cy="1371600"/>
          </a:xfrm>
        </p:spPr>
        <p:txBody>
          <a:bodyPr/>
          <a:lstStyle/>
          <a:p>
            <a:r>
              <a:rPr lang="en-US" dirty="0"/>
              <a:t>Lesson objectives – Year 5 - guitar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32E81A-4F0E-096F-F018-8E406C3AAF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414397"/>
            <a:ext cx="10058400" cy="5069530"/>
          </a:xfrm>
        </p:spPr>
        <p:txBody>
          <a:bodyPr>
            <a:normAutofit fontScale="77500" lnSpcReduction="20000"/>
          </a:bodyPr>
          <a:lstStyle/>
          <a:p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Sing and use their understanding of meaning to add expression</a:t>
            </a:r>
          </a:p>
          <a:p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Perform by ear and from simple notation</a:t>
            </a:r>
          </a:p>
          <a:p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Improvise within a group, using rhythmic and melodic phrases</a:t>
            </a:r>
          </a:p>
          <a:p>
            <a:r>
              <a:rPr lang="en-US" sz="2400" b="1" dirty="0" err="1">
                <a:solidFill>
                  <a:schemeClr val="accent6">
                    <a:lumMod val="75000"/>
                  </a:schemeClr>
                </a:solidFill>
              </a:rPr>
              <a:t>Recognise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 and use basic structural forms (</a:t>
            </a:r>
            <a:r>
              <a:rPr lang="en-US" sz="2400" b="1" dirty="0" err="1">
                <a:solidFill>
                  <a:schemeClr val="accent6">
                    <a:lumMod val="75000"/>
                  </a:schemeClr>
                </a:solidFill>
              </a:rPr>
              <a:t>eg.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 rounds, variations, rondo form)</a:t>
            </a:r>
          </a:p>
          <a:p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Maintain your part, whilst others play their part</a:t>
            </a:r>
          </a:p>
          <a:p>
            <a:r>
              <a:rPr lang="en-US" sz="2400" b="1" dirty="0">
                <a:solidFill>
                  <a:srgbClr val="0070C0"/>
                </a:solidFill>
              </a:rPr>
              <a:t>Choose the most appropriate tempo for a piece of music</a:t>
            </a:r>
          </a:p>
          <a:p>
            <a:r>
              <a:rPr lang="en-US" sz="2400" b="1" dirty="0">
                <a:solidFill>
                  <a:srgbClr val="0070C0"/>
                </a:solidFill>
              </a:rPr>
              <a:t>Describe, compare and evaluate music, using musical notation</a:t>
            </a:r>
          </a:p>
          <a:p>
            <a:r>
              <a:rPr lang="en-US" sz="2400" b="1" dirty="0">
                <a:solidFill>
                  <a:srgbClr val="0070C0"/>
                </a:solidFill>
              </a:rPr>
              <a:t>Suggest improvements to their own or other’s work</a:t>
            </a:r>
          </a:p>
          <a:p>
            <a:r>
              <a:rPr lang="en-US" sz="2400" b="1" dirty="0"/>
              <a:t>Use pitches simultaneously to produce harmony by building up simple chords</a:t>
            </a:r>
          </a:p>
          <a:p>
            <a:r>
              <a:rPr lang="en-US" sz="2400" b="1" dirty="0"/>
              <a:t>Devise and play a repeated sequence of pitches on a tuned instrument to accompany a song</a:t>
            </a:r>
          </a:p>
          <a:p>
            <a:r>
              <a:rPr lang="en-US" sz="2400" b="1" dirty="0"/>
              <a:t>Identify and use how patterns of repetitions, contrast and variations can be organized to give structure to a melody, rhythm, dynamic and timbre.</a:t>
            </a:r>
          </a:p>
          <a:p>
            <a:r>
              <a:rPr lang="en-US" sz="2400" b="1" dirty="0"/>
              <a:t>Explain how tempo changes the character of the music</a:t>
            </a:r>
          </a:p>
          <a:p>
            <a:r>
              <a:rPr lang="en-US" sz="2400" b="1" dirty="0"/>
              <a:t>Understand the relation between pulse and syncopated patterns</a:t>
            </a:r>
          </a:p>
          <a:p>
            <a:r>
              <a:rPr lang="en-US" sz="2400" b="1" dirty="0"/>
              <a:t>Identify where a gradual change in dynamics has helped to shape a piece of music</a:t>
            </a:r>
          </a:p>
          <a:p>
            <a:endParaRPr lang="en-US" sz="2400" b="1" dirty="0">
              <a:solidFill>
                <a:srgbClr val="C00000"/>
              </a:solidFill>
            </a:endParaRPr>
          </a:p>
          <a:p>
            <a:endParaRPr lang="en-US" sz="24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B476CD-F4FD-782D-2F27-AC20487CEB6C}"/>
              </a:ext>
            </a:extLst>
          </p:cNvPr>
          <p:cNvSpPr txBox="1"/>
          <p:nvPr/>
        </p:nvSpPr>
        <p:spPr>
          <a:xfrm>
            <a:off x="8534400" y="491067"/>
            <a:ext cx="304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performing</a:t>
            </a:r>
          </a:p>
          <a:p>
            <a:r>
              <a:rPr lang="en-US" dirty="0">
                <a:solidFill>
                  <a:srgbClr val="0070C0"/>
                </a:solidFill>
              </a:rPr>
              <a:t>appraising</a:t>
            </a:r>
          </a:p>
          <a:p>
            <a:r>
              <a:rPr lang="en-US" dirty="0"/>
              <a:t>Greater Depth</a:t>
            </a:r>
          </a:p>
        </p:txBody>
      </p:sp>
      <p:pic>
        <p:nvPicPr>
          <p:cNvPr id="7" name="Picture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585DBBC-2565-A90C-251E-83A780511A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2652" y="491066"/>
            <a:ext cx="1583615" cy="2556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191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45F69A4-142D-4507-9D27-3C04E2EEA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97117" y="452487"/>
          <a:ext cx="10058400" cy="59011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58400">
                  <a:extLst>
                    <a:ext uri="{9D8B030D-6E8A-4147-A177-3AD203B41FA5}">
                      <a16:colId xmlns:a16="http://schemas.microsoft.com/office/drawing/2014/main" val="1017759433"/>
                    </a:ext>
                  </a:extLst>
                </a:gridCol>
              </a:tblGrid>
              <a:tr h="5901179">
                <a:tc>
                  <a:txBody>
                    <a:bodyPr/>
                    <a:lstStyle/>
                    <a:p>
                      <a:pPr marL="52578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800" b="1" u="sng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52578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Vocabulary </a:t>
                      </a:r>
                    </a:p>
                    <a:p>
                      <a:pPr marL="52578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00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52578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accent 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2578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adagio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2578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allegro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2578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bass 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2578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crescendo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2578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notation 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2578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semibreves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2578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semiquavers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2578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texture 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2578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timbre 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7369552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3388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AC6D4C-B77B-4558-A5D0-43186EB851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390" y="1630837"/>
            <a:ext cx="10903220" cy="4207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703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eginner Guitar Chords | 12 guitar chords you must know | imusic-school">
            <a:extLst>
              <a:ext uri="{FF2B5EF4-FFF2-40B4-BE49-F238E27FC236}">
                <a16:creationId xmlns:a16="http://schemas.microsoft.com/office/drawing/2014/main" id="{208A1E63-A89A-C7F2-7995-5E86534F9A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84" r="1" b="14473"/>
          <a:stretch/>
        </p:blipFill>
        <p:spPr bwMode="auto">
          <a:xfrm>
            <a:off x="424928" y="419292"/>
            <a:ext cx="5522976" cy="6053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7BB51BA-5CA0-8CAE-4125-98AD4AC95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6137" y="727626"/>
            <a:ext cx="4602152" cy="1718225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Basic Guitar Chords</a:t>
            </a:r>
          </a:p>
        </p:txBody>
      </p:sp>
      <p:pic>
        <p:nvPicPr>
          <p:cNvPr id="2052" name="Picture 4" descr="How to Play Basic Guitar Chords for Beginners | Deviant Noise">
            <a:extLst>
              <a:ext uri="{FF2B5EF4-FFF2-40B4-BE49-F238E27FC236}">
                <a16:creationId xmlns:a16="http://schemas.microsoft.com/office/drawing/2014/main" id="{0B5FEB7F-7F90-0E31-F326-3ECCB08F937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069" y="3225006"/>
            <a:ext cx="3733800" cy="218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48195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193</Words>
  <Application>Microsoft Office PowerPoint</Application>
  <PresentationFormat>Widescreen</PresentationFormat>
  <Paragraphs>33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Lesson objectives – Year 5 - guitar</vt:lpstr>
      <vt:lpstr>PowerPoint Presentation</vt:lpstr>
      <vt:lpstr>PowerPoint Presentation</vt:lpstr>
      <vt:lpstr>Basic Guitar Chords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Samantha Mills</dc:creator>
  <cp:lastModifiedBy>Samantha Mills</cp:lastModifiedBy>
  <cp:revision>1</cp:revision>
  <dcterms:created xsi:type="dcterms:W3CDTF">2025-03-07T11:00:32Z</dcterms:created>
  <dcterms:modified xsi:type="dcterms:W3CDTF">2025-03-07T11:00:40Z</dcterms:modified>
</cp:coreProperties>
</file>