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8"/>
  </p:notesMasterIdLst>
  <p:handoutMasterIdLst>
    <p:handoutMasterId r:id="rId4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</p:sldIdLst>
  <p:sldSz cx="9144000" cy="6858000" type="screen4x3"/>
  <p:notesSz cx="6858000" cy="9144000"/>
  <p:embeddedFontLst>
    <p:embeddedFont>
      <p:font typeface="Sassoon Infant Rg" panose="02000503030000020003" charset="0"/>
      <p:regular r:id="rId50"/>
      <p:bold r:id="rId51"/>
    </p:embeddedFont>
    <p:embeddedFont>
      <p:font typeface="BPreplay" panose="02000503000000020004" charset="0"/>
      <p:regular r:id="rId52"/>
      <p:bold r:id="rId53"/>
      <p:italic r:id="rId54"/>
      <p:boldItalic r:id="rId55"/>
    </p:embeddedFont>
    <p:embeddedFont>
      <p:font typeface="Sassoon Infant Md" panose="02000603050000020003" charset="0"/>
      <p:regular r:id="rId56"/>
    </p:embeddedFont>
    <p:embeddedFont>
      <p:font typeface="Calibri" panose="020F0502020204030204" pitchFamily="34" charset="0"/>
      <p:regular r:id="rId57"/>
      <p:bold r:id="rId58"/>
      <p:italic r:id="rId59"/>
      <p:boldItalic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A4F1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332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57" Type="http://schemas.openxmlformats.org/officeDocument/2006/relationships/font" Target="fonts/font8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7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438151"/>
            <a:ext cx="8220075" cy="5957887"/>
          </a:xfrm>
          <a:prstGeom prst="roundRect">
            <a:avLst>
              <a:gd name="adj" fmla="val 1874"/>
            </a:avLst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9600" b="0">
                <a:latin typeface="Sassoon Infant Md" panose="02000603050000020003" pitchFamily="50" charset="0"/>
                <a:ea typeface="Sassoon Infant Md" panose="0200060305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A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</a:t>
            </a:r>
          </a:p>
        </p:txBody>
      </p:sp>
    </p:spTree>
    <p:extLst>
      <p:ext uri="{BB962C8B-B14F-4D97-AF65-F5344CB8AC3E}">
        <p14:creationId xmlns:p14="http://schemas.microsoft.com/office/powerpoint/2010/main" val="3832973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582962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</a:t>
            </a:r>
          </a:p>
        </p:txBody>
      </p:sp>
    </p:spTree>
    <p:extLst>
      <p:ext uri="{BB962C8B-B14F-4D97-AF65-F5344CB8AC3E}">
        <p14:creationId xmlns:p14="http://schemas.microsoft.com/office/powerpoint/2010/main" val="428966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</a:t>
            </a:r>
          </a:p>
        </p:txBody>
      </p:sp>
    </p:spTree>
    <p:extLst>
      <p:ext uri="{BB962C8B-B14F-4D97-AF65-F5344CB8AC3E}">
        <p14:creationId xmlns:p14="http://schemas.microsoft.com/office/powerpoint/2010/main" val="3143730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today</a:t>
            </a:r>
          </a:p>
        </p:txBody>
      </p:sp>
    </p:spTree>
    <p:extLst>
      <p:ext uri="{BB962C8B-B14F-4D97-AF65-F5344CB8AC3E}">
        <p14:creationId xmlns:p14="http://schemas.microsoft.com/office/powerpoint/2010/main" val="4110550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3901338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said</a:t>
            </a:r>
          </a:p>
        </p:txBody>
      </p:sp>
    </p:spTree>
    <p:extLst>
      <p:ext uri="{BB962C8B-B14F-4D97-AF65-F5344CB8AC3E}">
        <p14:creationId xmlns:p14="http://schemas.microsoft.com/office/powerpoint/2010/main" val="3424436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says</a:t>
            </a:r>
          </a:p>
        </p:txBody>
      </p:sp>
    </p:spTree>
    <p:extLst>
      <p:ext uri="{BB962C8B-B14F-4D97-AF65-F5344CB8AC3E}">
        <p14:creationId xmlns:p14="http://schemas.microsoft.com/office/powerpoint/2010/main" val="2882297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are</a:t>
            </a:r>
          </a:p>
        </p:txBody>
      </p:sp>
    </p:spTree>
    <p:extLst>
      <p:ext uri="{BB962C8B-B14F-4D97-AF65-F5344CB8AC3E}">
        <p14:creationId xmlns:p14="http://schemas.microsoft.com/office/powerpoint/2010/main" val="1839115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were</a:t>
            </a:r>
          </a:p>
        </p:txBody>
      </p:sp>
    </p:spTree>
    <p:extLst>
      <p:ext uri="{BB962C8B-B14F-4D97-AF65-F5344CB8AC3E}">
        <p14:creationId xmlns:p14="http://schemas.microsoft.com/office/powerpoint/2010/main" val="2007957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was</a:t>
            </a:r>
          </a:p>
        </p:txBody>
      </p:sp>
    </p:spTree>
    <p:extLst>
      <p:ext uri="{BB962C8B-B14F-4D97-AF65-F5344CB8AC3E}">
        <p14:creationId xmlns:p14="http://schemas.microsoft.com/office/powerpoint/2010/main" val="1911991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is</a:t>
            </a:r>
          </a:p>
        </p:txBody>
      </p:sp>
    </p:spTree>
    <p:extLst>
      <p:ext uri="{BB962C8B-B14F-4D97-AF65-F5344CB8AC3E}">
        <p14:creationId xmlns:p14="http://schemas.microsoft.com/office/powerpoint/2010/main" val="2366439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his</a:t>
            </a:r>
          </a:p>
        </p:txBody>
      </p:sp>
    </p:spTree>
    <p:extLst>
      <p:ext uri="{BB962C8B-B14F-4D97-AF65-F5344CB8AC3E}">
        <p14:creationId xmlns:p14="http://schemas.microsoft.com/office/powerpoint/2010/main" val="8799357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has</a:t>
            </a:r>
          </a:p>
        </p:txBody>
      </p:sp>
    </p:spTree>
    <p:extLst>
      <p:ext uri="{BB962C8B-B14F-4D97-AF65-F5344CB8AC3E}">
        <p14:creationId xmlns:p14="http://schemas.microsoft.com/office/powerpoint/2010/main" val="36034529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258579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41314726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your</a:t>
            </a:r>
          </a:p>
        </p:txBody>
      </p:sp>
    </p:spTree>
    <p:extLst>
      <p:ext uri="{BB962C8B-B14F-4D97-AF65-F5344CB8AC3E}">
        <p14:creationId xmlns:p14="http://schemas.microsoft.com/office/powerpoint/2010/main" val="4120882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they</a:t>
            </a:r>
          </a:p>
        </p:txBody>
      </p:sp>
    </p:spTree>
    <p:extLst>
      <p:ext uri="{BB962C8B-B14F-4D97-AF65-F5344CB8AC3E}">
        <p14:creationId xmlns:p14="http://schemas.microsoft.com/office/powerpoint/2010/main" val="31673121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</a:t>
            </a:r>
          </a:p>
        </p:txBody>
      </p:sp>
    </p:spTree>
    <p:extLst>
      <p:ext uri="{BB962C8B-B14F-4D97-AF65-F5344CB8AC3E}">
        <p14:creationId xmlns:p14="http://schemas.microsoft.com/office/powerpoint/2010/main" val="36159892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</a:t>
            </a:r>
          </a:p>
        </p:txBody>
      </p:sp>
    </p:spTree>
    <p:extLst>
      <p:ext uri="{BB962C8B-B14F-4D97-AF65-F5344CB8AC3E}">
        <p14:creationId xmlns:p14="http://schemas.microsoft.com/office/powerpoint/2010/main" val="12208369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me</a:t>
            </a:r>
          </a:p>
        </p:txBody>
      </p:sp>
    </p:spTree>
    <p:extLst>
      <p:ext uri="{BB962C8B-B14F-4D97-AF65-F5344CB8AC3E}">
        <p14:creationId xmlns:p14="http://schemas.microsoft.com/office/powerpoint/2010/main" val="16186405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she</a:t>
            </a:r>
          </a:p>
        </p:txBody>
      </p:sp>
    </p:spTree>
    <p:extLst>
      <p:ext uri="{BB962C8B-B14F-4D97-AF65-F5344CB8AC3E}">
        <p14:creationId xmlns:p14="http://schemas.microsoft.com/office/powerpoint/2010/main" val="1880248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</a:t>
            </a:r>
          </a:p>
        </p:txBody>
      </p:sp>
    </p:spTree>
    <p:extLst>
      <p:ext uri="{BB962C8B-B14F-4D97-AF65-F5344CB8AC3E}">
        <p14:creationId xmlns:p14="http://schemas.microsoft.com/office/powerpoint/2010/main" val="10366356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5727521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</a:t>
            </a:r>
          </a:p>
        </p:txBody>
      </p:sp>
    </p:spTree>
    <p:extLst>
      <p:ext uri="{BB962C8B-B14F-4D97-AF65-F5344CB8AC3E}">
        <p14:creationId xmlns:p14="http://schemas.microsoft.com/office/powerpoint/2010/main" val="37022420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</a:t>
            </a:r>
          </a:p>
        </p:txBody>
      </p:sp>
    </p:spTree>
    <p:extLst>
      <p:ext uri="{BB962C8B-B14F-4D97-AF65-F5344CB8AC3E}">
        <p14:creationId xmlns:p14="http://schemas.microsoft.com/office/powerpoint/2010/main" val="20562195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by</a:t>
            </a:r>
          </a:p>
        </p:txBody>
      </p:sp>
    </p:spTree>
    <p:extLst>
      <p:ext uri="{BB962C8B-B14F-4D97-AF65-F5344CB8AC3E}">
        <p14:creationId xmlns:p14="http://schemas.microsoft.com/office/powerpoint/2010/main" val="16629355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my</a:t>
            </a:r>
          </a:p>
        </p:txBody>
      </p:sp>
    </p:spTree>
    <p:extLst>
      <p:ext uri="{BB962C8B-B14F-4D97-AF65-F5344CB8AC3E}">
        <p14:creationId xmlns:p14="http://schemas.microsoft.com/office/powerpoint/2010/main" val="4929086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19515296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</a:t>
            </a:r>
          </a:p>
        </p:txBody>
      </p:sp>
    </p:spTree>
    <p:extLst>
      <p:ext uri="{BB962C8B-B14F-4D97-AF65-F5344CB8AC3E}">
        <p14:creationId xmlns:p14="http://schemas.microsoft.com/office/powerpoint/2010/main" val="27649981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where</a:t>
            </a:r>
          </a:p>
        </p:txBody>
      </p:sp>
    </p:spTree>
    <p:extLst>
      <p:ext uri="{BB962C8B-B14F-4D97-AF65-F5344CB8AC3E}">
        <p14:creationId xmlns:p14="http://schemas.microsoft.com/office/powerpoint/2010/main" val="38508505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love</a:t>
            </a:r>
          </a:p>
        </p:txBody>
      </p:sp>
    </p:spTree>
    <p:extLst>
      <p:ext uri="{BB962C8B-B14F-4D97-AF65-F5344CB8AC3E}">
        <p14:creationId xmlns:p14="http://schemas.microsoft.com/office/powerpoint/2010/main" val="26770252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come</a:t>
            </a:r>
          </a:p>
        </p:txBody>
      </p:sp>
    </p:spTree>
    <p:extLst>
      <p:ext uri="{BB962C8B-B14F-4D97-AF65-F5344CB8AC3E}">
        <p14:creationId xmlns:p14="http://schemas.microsoft.com/office/powerpoint/2010/main" val="7735672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</a:t>
            </a:r>
          </a:p>
        </p:txBody>
      </p:sp>
    </p:spTree>
    <p:extLst>
      <p:ext uri="{BB962C8B-B14F-4D97-AF65-F5344CB8AC3E}">
        <p14:creationId xmlns:p14="http://schemas.microsoft.com/office/powerpoint/2010/main" val="30422289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</a:t>
            </a:r>
          </a:p>
        </p:txBody>
      </p:sp>
    </p:spTree>
    <p:extLst>
      <p:ext uri="{BB962C8B-B14F-4D97-AF65-F5344CB8AC3E}">
        <p14:creationId xmlns:p14="http://schemas.microsoft.com/office/powerpoint/2010/main" val="14284564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once</a:t>
            </a:r>
          </a:p>
        </p:txBody>
      </p:sp>
    </p:spTree>
    <p:extLst>
      <p:ext uri="{BB962C8B-B14F-4D97-AF65-F5344CB8AC3E}">
        <p14:creationId xmlns:p14="http://schemas.microsoft.com/office/powerpoint/2010/main" val="32468902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ask</a:t>
            </a:r>
          </a:p>
        </p:txBody>
      </p:sp>
    </p:spTree>
    <p:extLst>
      <p:ext uri="{BB962C8B-B14F-4D97-AF65-F5344CB8AC3E}">
        <p14:creationId xmlns:p14="http://schemas.microsoft.com/office/powerpoint/2010/main" val="37697868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friend</a:t>
            </a:r>
          </a:p>
        </p:txBody>
      </p:sp>
    </p:spTree>
    <p:extLst>
      <p:ext uri="{BB962C8B-B14F-4D97-AF65-F5344CB8AC3E}">
        <p14:creationId xmlns:p14="http://schemas.microsoft.com/office/powerpoint/2010/main" val="34916987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school</a:t>
            </a:r>
          </a:p>
        </p:txBody>
      </p:sp>
    </p:spTree>
    <p:extLst>
      <p:ext uri="{BB962C8B-B14F-4D97-AF65-F5344CB8AC3E}">
        <p14:creationId xmlns:p14="http://schemas.microsoft.com/office/powerpoint/2010/main" val="23584493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put</a:t>
            </a:r>
          </a:p>
        </p:txBody>
      </p:sp>
    </p:spTree>
    <p:extLst>
      <p:ext uri="{BB962C8B-B14F-4D97-AF65-F5344CB8AC3E}">
        <p14:creationId xmlns:p14="http://schemas.microsoft.com/office/powerpoint/2010/main" val="40537994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push</a:t>
            </a:r>
          </a:p>
        </p:txBody>
      </p:sp>
    </p:spTree>
    <p:extLst>
      <p:ext uri="{BB962C8B-B14F-4D97-AF65-F5344CB8AC3E}">
        <p14:creationId xmlns:p14="http://schemas.microsoft.com/office/powerpoint/2010/main" val="28577504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pull</a:t>
            </a:r>
          </a:p>
        </p:txBody>
      </p:sp>
    </p:spTree>
    <p:extLst>
      <p:ext uri="{BB962C8B-B14F-4D97-AF65-F5344CB8AC3E}">
        <p14:creationId xmlns:p14="http://schemas.microsoft.com/office/powerpoint/2010/main" val="10516624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full</a:t>
            </a:r>
          </a:p>
        </p:txBody>
      </p:sp>
    </p:spTree>
    <p:extLst>
      <p:ext uri="{BB962C8B-B14F-4D97-AF65-F5344CB8AC3E}">
        <p14:creationId xmlns:p14="http://schemas.microsoft.com/office/powerpoint/2010/main" val="36687751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house</a:t>
            </a:r>
          </a:p>
        </p:txBody>
      </p:sp>
    </p:spTree>
    <p:extLst>
      <p:ext uri="{BB962C8B-B14F-4D97-AF65-F5344CB8AC3E}">
        <p14:creationId xmlns:p14="http://schemas.microsoft.com/office/powerpoint/2010/main" val="41509961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our</a:t>
            </a:r>
          </a:p>
        </p:txBody>
      </p:sp>
    </p:spTree>
    <p:extLst>
      <p:ext uri="{BB962C8B-B14F-4D97-AF65-F5344CB8AC3E}">
        <p14:creationId xmlns:p14="http://schemas.microsoft.com/office/powerpoint/2010/main" val="27821423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rgbClr val="0070C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9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155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1249</TotalTime>
  <Words>45</Words>
  <Application>Microsoft Office PowerPoint</Application>
  <PresentationFormat>On-screen Show (4:3)</PresentationFormat>
  <Paragraphs>45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Sassoon Infant Rg</vt:lpstr>
      <vt:lpstr>Arial</vt:lpstr>
      <vt:lpstr>BPreplay</vt:lpstr>
      <vt:lpstr>Sassoon Infant Md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Heather Ford</cp:lastModifiedBy>
  <cp:revision>99</cp:revision>
  <dcterms:created xsi:type="dcterms:W3CDTF">2014-10-01T16:09:27Z</dcterms:created>
  <dcterms:modified xsi:type="dcterms:W3CDTF">2023-10-10T09:56:10Z</dcterms:modified>
</cp:coreProperties>
</file>