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5" r:id="rId3"/>
    <p:sldId id="268" r:id="rId4"/>
    <p:sldId id="347" r:id="rId5"/>
    <p:sldId id="257" r:id="rId6"/>
    <p:sldId id="269" r:id="rId7"/>
    <p:sldId id="348" r:id="rId8"/>
    <p:sldId id="349" r:id="rId9"/>
    <p:sldId id="350" r:id="rId10"/>
    <p:sldId id="351" r:id="rId11"/>
    <p:sldId id="352" r:id="rId12"/>
    <p:sldId id="353" r:id="rId13"/>
    <p:sldId id="354" r:id="rId14"/>
    <p:sldId id="355" r:id="rId15"/>
    <p:sldId id="356" r:id="rId16"/>
    <p:sldId id="357" r:id="rId17"/>
    <p:sldId id="358" r:id="rId18"/>
    <p:sldId id="359" r:id="rId19"/>
    <p:sldId id="360" r:id="rId20"/>
    <p:sldId id="361" r:id="rId21"/>
    <p:sldId id="362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KQAI_rNsVU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Fcq9ouzY5s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Fcq9ouzY5s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HKQAI_rNsVU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search?q=give+it+all+you+got+song&amp;rlz=1C1CHBD_en-GBGB1098GB1098&amp;oq=give+it+all+you+got+song&amp;gs_lcrp=EgZjaHJvbWUyBggAEEUYOTIHCAEQLhiABDIHCAIQABiABDIHCAMQABiABDIHCAQQABiABDIHCAUQABiABDIHCAYQABiABDIHCAcQABiABDIHCAgQABiABDIHCAkQABiABNIBCTcxMDVqMGoxNagCCLACAQ&amp;sourceid=chrome&amp;ie=UTF-8&amp;safe=active&amp;surl=1#fpstate=ive&amp;vld=cid:90230ce1,vid:oJmyY2yR9sw,st:0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jYkT0hGTYJM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2399D4-D1B9-4306-86E0-6261C379ADA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Music Appreciation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0FDCB3-11EA-4684-85C6-8ABBD351342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KS2</a:t>
            </a:r>
          </a:p>
        </p:txBody>
      </p:sp>
    </p:spTree>
    <p:extLst>
      <p:ext uri="{BB962C8B-B14F-4D97-AF65-F5344CB8AC3E}">
        <p14:creationId xmlns:p14="http://schemas.microsoft.com/office/powerpoint/2010/main" val="17128145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886012" y="3298014"/>
            <a:ext cx="4825158" cy="2451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Listen to the music again</a:t>
            </a:r>
          </a:p>
          <a:p>
            <a:r>
              <a:rPr lang="en-GB" dirty="0"/>
              <a:t>Do you feel differently from the last time you heard it? </a:t>
            </a:r>
          </a:p>
          <a:p>
            <a:r>
              <a:rPr lang="en-GB" dirty="0"/>
              <a:t>Can you identify any instruments within the music? </a:t>
            </a:r>
          </a:p>
          <a:p>
            <a:r>
              <a:rPr lang="en-GB" dirty="0"/>
              <a:t>How do you know?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F473E-A413-4CD6-A96A-2069CC96BC5B}"/>
              </a:ext>
            </a:extLst>
          </p:cNvPr>
          <p:cNvSpPr txBox="1"/>
          <p:nvPr/>
        </p:nvSpPr>
        <p:spPr>
          <a:xfrm>
            <a:off x="6606988" y="3631578"/>
            <a:ext cx="4150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https://www.youtube.com/watch?v=HKQAI_rNsVU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397482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702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3AA0-3BED-49D1-95B7-47D99FC3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848" y="3564468"/>
            <a:ext cx="8761413" cy="706964"/>
          </a:xfrm>
        </p:spPr>
        <p:txBody>
          <a:bodyPr/>
          <a:lstStyle/>
          <a:p>
            <a:r>
              <a:rPr lang="en-GB" sz="6000" dirty="0">
                <a:solidFill>
                  <a:schemeClr val="tx1"/>
                </a:solidFill>
              </a:rPr>
              <a:t>Week 3</a:t>
            </a:r>
          </a:p>
        </p:txBody>
      </p:sp>
    </p:spTree>
    <p:extLst>
      <p:ext uri="{BB962C8B-B14F-4D97-AF65-F5344CB8AC3E}">
        <p14:creationId xmlns:p14="http://schemas.microsoft.com/office/powerpoint/2010/main" val="3402835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34321841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294CB9-9CF2-4231-98E4-0343360DFB20}"/>
              </a:ext>
            </a:extLst>
          </p:cNvPr>
          <p:cNvSpPr txBox="1">
            <a:spLocks/>
          </p:cNvSpPr>
          <p:nvPr/>
        </p:nvSpPr>
        <p:spPr>
          <a:xfrm>
            <a:off x="564776" y="2701112"/>
            <a:ext cx="5170595" cy="374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GB" dirty="0"/>
              <a:t>We are going to listen to a piece of music called:</a:t>
            </a:r>
            <a:br>
              <a:rPr lang="en-GB" dirty="0"/>
            </a:br>
            <a:endParaRPr lang="en-GB" dirty="0"/>
          </a:p>
          <a:p>
            <a:pPr marL="0" indent="0" algn="ctr">
              <a:buNone/>
            </a:pPr>
            <a:r>
              <a:rPr lang="en-GB" sz="2000" b="1" dirty="0"/>
              <a:t>Tropical Bird</a:t>
            </a:r>
          </a:p>
          <a:p>
            <a:pPr marL="0" indent="0" algn="ctr">
              <a:buNone/>
            </a:pPr>
            <a:r>
              <a:rPr lang="en-GB" sz="2000" dirty="0"/>
              <a:t>By Trinidad Steel Band </a:t>
            </a:r>
          </a:p>
          <a:p>
            <a:pPr marL="0" indent="0" algn="ctr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2800" dirty="0"/>
              <a:t>It is </a:t>
            </a:r>
            <a:r>
              <a:rPr lang="en-GB" sz="2800" b="1" dirty="0"/>
              <a:t>Calypso </a:t>
            </a:r>
            <a:r>
              <a:rPr lang="en-GB" sz="2800" dirty="0"/>
              <a:t>music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D0EA898-058F-4206-912E-C3D2E6CF8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6631" y="2324595"/>
            <a:ext cx="4591421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Trinidad is in the Caribbean</a:t>
            </a:r>
          </a:p>
        </p:txBody>
      </p:sp>
      <p:pic>
        <p:nvPicPr>
          <p:cNvPr id="9" name="Picture 2" descr="Colorful World Map with Country Names 21227354 Vector Art at Vecteezy">
            <a:extLst>
              <a:ext uri="{FF2B5EF4-FFF2-40B4-BE49-F238E27FC236}">
                <a16:creationId xmlns:a16="http://schemas.microsoft.com/office/drawing/2014/main" id="{CEA47EEF-5CF6-4871-8B2F-4BAEF34C4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673" y="2814169"/>
            <a:ext cx="59531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27B1D090-70C0-448E-A6E2-CF1E5E53B202}"/>
              </a:ext>
            </a:extLst>
          </p:cNvPr>
          <p:cNvSpPr/>
          <p:nvPr/>
        </p:nvSpPr>
        <p:spPr>
          <a:xfrm>
            <a:off x="7442946" y="4979020"/>
            <a:ext cx="345142" cy="2634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5B2725-211E-4A3F-AEB6-2D90EF26CC05}"/>
              </a:ext>
            </a:extLst>
          </p:cNvPr>
          <p:cNvCxnSpPr>
            <a:cxnSpLocks/>
          </p:cNvCxnSpPr>
          <p:nvPr/>
        </p:nvCxnSpPr>
        <p:spPr>
          <a:xfrm>
            <a:off x="7490011" y="2629394"/>
            <a:ext cx="125506" cy="228599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73040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886012" y="3298014"/>
            <a:ext cx="4825158" cy="2451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Listen to the music- what can you hear? </a:t>
            </a:r>
          </a:p>
          <a:p>
            <a:r>
              <a:rPr lang="en-GB" dirty="0"/>
              <a:t>What emotions do you feel when you hear it?</a:t>
            </a:r>
          </a:p>
          <a:p>
            <a:r>
              <a:rPr lang="en-GB" dirty="0"/>
              <a:t>Does it make you want to dance? </a:t>
            </a:r>
          </a:p>
          <a:p>
            <a:r>
              <a:rPr lang="en-GB" dirty="0"/>
              <a:t>Why/Why not?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F473E-A413-4CD6-A96A-2069CC96BC5B}"/>
              </a:ext>
            </a:extLst>
          </p:cNvPr>
          <p:cNvSpPr txBox="1"/>
          <p:nvPr/>
        </p:nvSpPr>
        <p:spPr>
          <a:xfrm>
            <a:off x="6606988" y="3631578"/>
            <a:ext cx="4150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https://www.youtube.com/watch?v=rFcq9ouzY5s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44009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1093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3AA0-3BED-49D1-95B7-47D99FC3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848" y="3564468"/>
            <a:ext cx="8761413" cy="706964"/>
          </a:xfrm>
        </p:spPr>
        <p:txBody>
          <a:bodyPr/>
          <a:lstStyle/>
          <a:p>
            <a:r>
              <a:rPr lang="en-GB" sz="6000" dirty="0">
                <a:solidFill>
                  <a:schemeClr val="tx1"/>
                </a:solidFill>
              </a:rPr>
              <a:t>Week 4</a:t>
            </a:r>
          </a:p>
        </p:txBody>
      </p:sp>
    </p:spTree>
    <p:extLst>
      <p:ext uri="{BB962C8B-B14F-4D97-AF65-F5344CB8AC3E}">
        <p14:creationId xmlns:p14="http://schemas.microsoft.com/office/powerpoint/2010/main" val="39831691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19614074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294CB9-9CF2-4231-98E4-0343360DFB20}"/>
              </a:ext>
            </a:extLst>
          </p:cNvPr>
          <p:cNvSpPr txBox="1">
            <a:spLocks/>
          </p:cNvSpPr>
          <p:nvPr/>
        </p:nvSpPr>
        <p:spPr>
          <a:xfrm>
            <a:off x="564776" y="2701112"/>
            <a:ext cx="5170595" cy="374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GB" dirty="0"/>
              <a:t>We are going to listen to a piece of music called:</a:t>
            </a:r>
            <a:br>
              <a:rPr lang="en-GB" dirty="0"/>
            </a:br>
            <a:endParaRPr lang="en-GB" dirty="0"/>
          </a:p>
          <a:p>
            <a:pPr marL="0" indent="0" algn="ctr">
              <a:buNone/>
            </a:pPr>
            <a:r>
              <a:rPr lang="en-GB" sz="2000" b="1" dirty="0"/>
              <a:t>Tropical Bird</a:t>
            </a:r>
          </a:p>
          <a:p>
            <a:pPr marL="0" indent="0" algn="ctr">
              <a:buNone/>
            </a:pPr>
            <a:r>
              <a:rPr lang="en-GB" sz="2000" dirty="0"/>
              <a:t>By Trinidad Steel Band </a:t>
            </a:r>
            <a:endParaRPr lang="en-GB" sz="2800" dirty="0"/>
          </a:p>
          <a:p>
            <a:pPr marL="0" indent="0" algn="ctr">
              <a:buNone/>
            </a:pPr>
            <a:endParaRPr lang="en-GB" sz="2800" dirty="0"/>
          </a:p>
          <a:p>
            <a:pPr marL="0" indent="0" algn="ctr">
              <a:buNone/>
            </a:pPr>
            <a:r>
              <a:rPr lang="en-GB" sz="2400" dirty="0"/>
              <a:t>Can you remember what style of music it is? </a:t>
            </a:r>
          </a:p>
          <a:p>
            <a:pPr marL="0" indent="0" algn="ctr">
              <a:buNone/>
            </a:pPr>
            <a:r>
              <a:rPr lang="en-GB" sz="2800" b="1" dirty="0"/>
              <a:t>Calypso!</a:t>
            </a:r>
            <a:endParaRPr lang="en-GB" sz="2000" b="1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D0EA898-058F-4206-912E-C3D2E6CF8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19806" y="2261842"/>
            <a:ext cx="4591421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Where is Trinidad?</a:t>
            </a:r>
          </a:p>
        </p:txBody>
      </p:sp>
      <p:pic>
        <p:nvPicPr>
          <p:cNvPr id="9" name="Picture 2" descr="Colorful World Map with Country Names 21227354 Vector Art at Vecteezy">
            <a:extLst>
              <a:ext uri="{FF2B5EF4-FFF2-40B4-BE49-F238E27FC236}">
                <a16:creationId xmlns:a16="http://schemas.microsoft.com/office/drawing/2014/main" id="{CEA47EEF-5CF6-4871-8B2F-4BAEF34C431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3673" y="2814169"/>
            <a:ext cx="5953125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Oval 9">
            <a:extLst>
              <a:ext uri="{FF2B5EF4-FFF2-40B4-BE49-F238E27FC236}">
                <a16:creationId xmlns:a16="http://schemas.microsoft.com/office/drawing/2014/main" id="{27B1D090-70C0-448E-A6E2-CF1E5E53B202}"/>
              </a:ext>
            </a:extLst>
          </p:cNvPr>
          <p:cNvSpPr/>
          <p:nvPr/>
        </p:nvSpPr>
        <p:spPr>
          <a:xfrm>
            <a:off x="7442946" y="4979020"/>
            <a:ext cx="345142" cy="26346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45B2725-211E-4A3F-AEB6-2D90EF26CC05}"/>
              </a:ext>
            </a:extLst>
          </p:cNvPr>
          <p:cNvCxnSpPr>
            <a:cxnSpLocks/>
          </p:cNvCxnSpPr>
          <p:nvPr/>
        </p:nvCxnSpPr>
        <p:spPr>
          <a:xfrm>
            <a:off x="7490011" y="2629394"/>
            <a:ext cx="125506" cy="2285999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3339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3AA0-3BED-49D1-95B7-47D99FC3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848" y="3564468"/>
            <a:ext cx="8761413" cy="706964"/>
          </a:xfrm>
        </p:spPr>
        <p:txBody>
          <a:bodyPr/>
          <a:lstStyle/>
          <a:p>
            <a:r>
              <a:rPr lang="en-GB" sz="6000" dirty="0">
                <a:solidFill>
                  <a:schemeClr val="tx1"/>
                </a:solidFill>
              </a:rPr>
              <a:t>Week 1</a:t>
            </a:r>
          </a:p>
        </p:txBody>
      </p:sp>
    </p:spTree>
    <p:extLst>
      <p:ext uri="{BB962C8B-B14F-4D97-AF65-F5344CB8AC3E}">
        <p14:creationId xmlns:p14="http://schemas.microsoft.com/office/powerpoint/2010/main" val="21139168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886012" y="3298014"/>
            <a:ext cx="4825158" cy="2451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What instruments are in the music? </a:t>
            </a:r>
          </a:p>
          <a:p>
            <a:r>
              <a:rPr lang="en-GB" dirty="0"/>
              <a:t>How do you know? What clues are there in the music/sounds? </a:t>
            </a:r>
          </a:p>
          <a:p>
            <a:r>
              <a:rPr lang="en-GB" dirty="0"/>
              <a:t>Is it a fast or slow tempo? How do </a:t>
            </a:r>
            <a:r>
              <a:rPr lang="en-GB"/>
              <a:t>you know?</a:t>
            </a: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F473E-A413-4CD6-A96A-2069CC96BC5B}"/>
              </a:ext>
            </a:extLst>
          </p:cNvPr>
          <p:cNvSpPr txBox="1"/>
          <p:nvPr/>
        </p:nvSpPr>
        <p:spPr>
          <a:xfrm>
            <a:off x="6606988" y="3631578"/>
            <a:ext cx="4150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https://www.youtube.com/watch?v=rFcq9ouzY5s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4660626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55940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158603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50CE-AF53-4AA7-8EC4-4881F66D7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2552" y="2468030"/>
            <a:ext cx="4591421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This could also be called ‘classical music’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294CB9-9CF2-4231-98E4-0343360DFB20}"/>
              </a:ext>
            </a:extLst>
          </p:cNvPr>
          <p:cNvSpPr txBox="1">
            <a:spLocks/>
          </p:cNvSpPr>
          <p:nvPr/>
        </p:nvSpPr>
        <p:spPr>
          <a:xfrm>
            <a:off x="564776" y="2701112"/>
            <a:ext cx="5170595" cy="374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GB" dirty="0"/>
              <a:t>Today we are going to listen to a piece of Traditional Western music called:</a:t>
            </a:r>
            <a:br>
              <a:rPr lang="en-GB" dirty="0"/>
            </a:br>
            <a:endParaRPr lang="en-GB" dirty="0"/>
          </a:p>
          <a:p>
            <a:pPr marL="0" indent="0" algn="ctr">
              <a:buNone/>
            </a:pPr>
            <a:r>
              <a:rPr lang="en-GB" sz="2000" b="1" dirty="0"/>
              <a:t>Night Ferry</a:t>
            </a:r>
          </a:p>
          <a:p>
            <a:pPr marL="0" indent="0" algn="ctr">
              <a:buNone/>
            </a:pPr>
            <a:r>
              <a:rPr lang="en-GB" sz="2000" dirty="0"/>
              <a:t>By Anna Clyne</a:t>
            </a:r>
          </a:p>
          <a:p>
            <a:pPr marL="0" indent="0" algn="ctr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3000" b="1" dirty="0"/>
              <a:t>It is from the 21</a:t>
            </a:r>
            <a:r>
              <a:rPr lang="en-GB" sz="3000" b="1" baseline="30000" dirty="0"/>
              <a:t>st</a:t>
            </a:r>
            <a:r>
              <a:rPr lang="en-GB" sz="3000" b="1" dirty="0"/>
              <a:t> Century</a:t>
            </a:r>
          </a:p>
        </p:txBody>
      </p:sp>
      <p:pic>
        <p:nvPicPr>
          <p:cNvPr id="1026" name="Picture 2" descr="Classical music - Wikipedia">
            <a:extLst>
              <a:ext uri="{FF2B5EF4-FFF2-40B4-BE49-F238E27FC236}">
                <a16:creationId xmlns:a16="http://schemas.microsoft.com/office/drawing/2014/main" id="{33133CDB-92DA-4399-A155-CD0A8C054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631" y="3304642"/>
            <a:ext cx="4720053" cy="314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052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C59059-C354-4F8E-8F6E-C6520C5634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Today’s music 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9B31C48-F7D8-49AA-9EF2-E256431CBE06}"/>
              </a:ext>
            </a:extLst>
          </p:cNvPr>
          <p:cNvSpPr txBox="1">
            <a:spLocks/>
          </p:cNvSpPr>
          <p:nvPr/>
        </p:nvSpPr>
        <p:spPr>
          <a:xfrm>
            <a:off x="886012" y="3298014"/>
            <a:ext cx="4825158" cy="24518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Listen to the music </a:t>
            </a:r>
          </a:p>
          <a:p>
            <a:r>
              <a:rPr lang="en-GB" dirty="0"/>
              <a:t>How does the it make you feel? </a:t>
            </a:r>
          </a:p>
          <a:p>
            <a:r>
              <a:rPr lang="en-GB" dirty="0"/>
              <a:t>Can you explain why?</a:t>
            </a:r>
          </a:p>
          <a:p>
            <a:r>
              <a:rPr lang="en-GB" dirty="0"/>
              <a:t>What do you notice about the music?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0F473E-A413-4CD6-A96A-2069CC96BC5B}"/>
              </a:ext>
            </a:extLst>
          </p:cNvPr>
          <p:cNvSpPr txBox="1"/>
          <p:nvPr/>
        </p:nvSpPr>
        <p:spPr>
          <a:xfrm>
            <a:off x="6606988" y="3631578"/>
            <a:ext cx="415065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hlinkClick r:id="rId2"/>
              </a:rPr>
              <a:t>https://www.youtube.com/watch?v=HKQAI_rNsVU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8878381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 are the children of </a:t>
            </a:r>
            <a:br>
              <a:rPr lang="en-US" dirty="0"/>
            </a:br>
            <a:r>
              <a:rPr lang="en-US" dirty="0"/>
              <a:t>Hayfield Lane</a:t>
            </a:r>
            <a:endParaRPr lang="en-GB" dirty="0"/>
          </a:p>
        </p:txBody>
      </p:sp>
      <p:pic>
        <p:nvPicPr>
          <p:cNvPr id="4" name="Picture 3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9707" y="2353992"/>
            <a:ext cx="8412585" cy="4351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642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0F3AA0-3BED-49D1-95B7-47D99FC38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848" y="3564468"/>
            <a:ext cx="8761413" cy="706964"/>
          </a:xfrm>
        </p:spPr>
        <p:txBody>
          <a:bodyPr/>
          <a:lstStyle/>
          <a:p>
            <a:r>
              <a:rPr lang="en-GB" sz="6000" dirty="0">
                <a:solidFill>
                  <a:schemeClr val="tx1"/>
                </a:solidFill>
              </a:rPr>
              <a:t>Week 2</a:t>
            </a:r>
          </a:p>
        </p:txBody>
      </p:sp>
    </p:spTree>
    <p:extLst>
      <p:ext uri="{BB962C8B-B14F-4D97-AF65-F5344CB8AC3E}">
        <p14:creationId xmlns:p14="http://schemas.microsoft.com/office/powerpoint/2010/main" val="29798598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Clapping rhythms</a:t>
            </a:r>
            <a:endParaRPr lang="en-GB" dirty="0"/>
          </a:p>
        </p:txBody>
      </p:sp>
      <p:pic>
        <p:nvPicPr>
          <p:cNvPr id="3" name="Online Media 2" title="Rhythm Clap Along - Level 1 to 3  (For Beginners/Kids) 👂🎵👏">
            <a:hlinkClick r:id="" action="ppaction://media"/>
            <a:extLst>
              <a:ext uri="{FF2B5EF4-FFF2-40B4-BE49-F238E27FC236}">
                <a16:creationId xmlns:a16="http://schemas.microsoft.com/office/drawing/2014/main" id="{B263FC72-5282-4449-99FF-18A3D8074EE7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161553" y="2681691"/>
            <a:ext cx="5868894" cy="3301253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85AC03C-54E5-44DF-B8A4-834F2E3FED8F}"/>
              </a:ext>
            </a:extLst>
          </p:cNvPr>
          <p:cNvSpPr txBox="1"/>
          <p:nvPr/>
        </p:nvSpPr>
        <p:spPr>
          <a:xfrm>
            <a:off x="367553" y="3429000"/>
            <a:ext cx="252804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Listen carefully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What level can we get up to? Can we get to level 3?</a:t>
            </a:r>
          </a:p>
        </p:txBody>
      </p:sp>
    </p:spTree>
    <p:extLst>
      <p:ext uri="{BB962C8B-B14F-4D97-AF65-F5344CB8AC3E}">
        <p14:creationId xmlns:p14="http://schemas.microsoft.com/office/powerpoint/2010/main" val="35256022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D750CE-AF53-4AA7-8EC4-4881F66D7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2552" y="2468030"/>
            <a:ext cx="4591421" cy="3416300"/>
          </a:xfrm>
        </p:spPr>
        <p:txBody>
          <a:bodyPr/>
          <a:lstStyle/>
          <a:p>
            <a:pPr marL="0" indent="0" algn="ctr">
              <a:buNone/>
            </a:pPr>
            <a:r>
              <a:rPr lang="en-GB" dirty="0"/>
              <a:t>21</a:t>
            </a:r>
            <a:r>
              <a:rPr lang="en-GB" baseline="30000" dirty="0"/>
              <a:t>st</a:t>
            </a:r>
            <a:r>
              <a:rPr lang="en-GB" dirty="0"/>
              <a:t> Century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54294CB9-9CF2-4231-98E4-0343360DFB20}"/>
              </a:ext>
            </a:extLst>
          </p:cNvPr>
          <p:cNvSpPr txBox="1">
            <a:spLocks/>
          </p:cNvSpPr>
          <p:nvPr/>
        </p:nvSpPr>
        <p:spPr>
          <a:xfrm>
            <a:off x="564776" y="2701112"/>
            <a:ext cx="5170595" cy="37445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Wingdings 3" charset="2"/>
              <a:buNone/>
            </a:pPr>
            <a:r>
              <a:rPr lang="en-GB" dirty="0"/>
              <a:t>We are going to listen to a piece of Traditional Western music called:</a:t>
            </a:r>
            <a:br>
              <a:rPr lang="en-GB" dirty="0"/>
            </a:br>
            <a:endParaRPr lang="en-GB" dirty="0"/>
          </a:p>
          <a:p>
            <a:pPr marL="0" indent="0" algn="ctr">
              <a:buNone/>
            </a:pPr>
            <a:r>
              <a:rPr lang="en-GB" sz="2000" b="1" dirty="0"/>
              <a:t>Night Ferry</a:t>
            </a:r>
          </a:p>
          <a:p>
            <a:pPr marL="0" indent="0" algn="ctr">
              <a:buNone/>
            </a:pPr>
            <a:r>
              <a:rPr lang="en-GB" sz="2000" dirty="0"/>
              <a:t>By Anna Clyne</a:t>
            </a:r>
          </a:p>
          <a:p>
            <a:pPr marL="0" indent="0" algn="ctr">
              <a:buNone/>
            </a:pPr>
            <a:endParaRPr lang="en-GB" sz="2000" dirty="0"/>
          </a:p>
          <a:p>
            <a:pPr marL="0" indent="0" algn="ctr">
              <a:buNone/>
            </a:pPr>
            <a:r>
              <a:rPr lang="en-GB" sz="3000" b="1" dirty="0"/>
              <a:t>Can you remember when it is from?</a:t>
            </a:r>
          </a:p>
        </p:txBody>
      </p:sp>
      <p:pic>
        <p:nvPicPr>
          <p:cNvPr id="1026" name="Picture 2" descr="Classical music - Wikipedia">
            <a:extLst>
              <a:ext uri="{FF2B5EF4-FFF2-40B4-BE49-F238E27FC236}">
                <a16:creationId xmlns:a16="http://schemas.microsoft.com/office/drawing/2014/main" id="{33133CDB-92DA-4399-A155-CD0A8C054D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631" y="3304642"/>
            <a:ext cx="4720053" cy="31409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598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167</TotalTime>
  <Words>435</Words>
  <Application>Microsoft Office PowerPoint</Application>
  <PresentationFormat>Widescreen</PresentationFormat>
  <Paragraphs>78</Paragraphs>
  <Slides>21</Slides>
  <Notes>0</Notes>
  <HiddenSlides>0</HiddenSlides>
  <MMClips>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Ion Boardroom</vt:lpstr>
      <vt:lpstr>Music Appreciation </vt:lpstr>
      <vt:lpstr>Week 1</vt:lpstr>
      <vt:lpstr>Clapping rhythms</vt:lpstr>
      <vt:lpstr>PowerPoint Presentation</vt:lpstr>
      <vt:lpstr>Today’s music </vt:lpstr>
      <vt:lpstr>We are the children of  Hayfield Lane</vt:lpstr>
      <vt:lpstr>Week 2</vt:lpstr>
      <vt:lpstr>Clapping rhythms</vt:lpstr>
      <vt:lpstr>PowerPoint Presentation</vt:lpstr>
      <vt:lpstr>Today’s music </vt:lpstr>
      <vt:lpstr>We are the children of  Hayfield Lane</vt:lpstr>
      <vt:lpstr>Week 3</vt:lpstr>
      <vt:lpstr>Clapping rhythms</vt:lpstr>
      <vt:lpstr>PowerPoint Presentation</vt:lpstr>
      <vt:lpstr>Today’s music </vt:lpstr>
      <vt:lpstr>We are the children of  Hayfield Lane</vt:lpstr>
      <vt:lpstr>Week 4</vt:lpstr>
      <vt:lpstr>Clapping rhythms</vt:lpstr>
      <vt:lpstr>PowerPoint Presentation</vt:lpstr>
      <vt:lpstr>Today’s music </vt:lpstr>
      <vt:lpstr>We are the children of  Hayfield Lane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Music Appreciation</dc:title>
  <dc:creator>Samantha Mills</dc:creator>
  <cp:lastModifiedBy>Samantha Mills</cp:lastModifiedBy>
  <cp:revision>12</cp:revision>
  <dcterms:created xsi:type="dcterms:W3CDTF">2024-09-08T18:14:51Z</dcterms:created>
  <dcterms:modified xsi:type="dcterms:W3CDTF">2024-11-07T21:53:16Z</dcterms:modified>
</cp:coreProperties>
</file>