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28" r:id="rId11"/>
    <p:sldId id="321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1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2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2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4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1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9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6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4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8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3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3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3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1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V59UbrY-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V59UbrY-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3BzjfAjug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3BzjfAjug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2F2E-5335-47D3-BB55-62A75BE98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Music Appreciation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572A7-5EA6-4A4C-96D8-9AC7B3682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KS1</a:t>
            </a:r>
          </a:p>
        </p:txBody>
      </p:sp>
    </p:spTree>
    <p:extLst>
      <p:ext uri="{BB962C8B-B14F-4D97-AF65-F5344CB8AC3E}">
        <p14:creationId xmlns:p14="http://schemas.microsoft.com/office/powerpoint/2010/main" val="75921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/>
          <a:lstStyle/>
          <a:p>
            <a:r>
              <a:rPr lang="en-GB" dirty="0"/>
              <a:t>What do you notice about the music?</a:t>
            </a:r>
          </a:p>
          <a:p>
            <a:r>
              <a:rPr lang="en-GB" dirty="0"/>
              <a:t>Do you think there are clear parts to the music? </a:t>
            </a:r>
          </a:p>
          <a:p>
            <a:r>
              <a:rPr lang="en-GB" dirty="0"/>
              <a:t>What are the differences within the piece of music?</a:t>
            </a:r>
          </a:p>
          <a:p>
            <a:r>
              <a:rPr lang="en-GB" dirty="0"/>
              <a:t>Does it make you want to dance or does it make you think or feel something different? </a:t>
            </a:r>
          </a:p>
          <a:p>
            <a:endParaRPr lang="en-GB" dirty="0"/>
          </a:p>
        </p:txBody>
      </p:sp>
      <p:pic>
        <p:nvPicPr>
          <p:cNvPr id="4" name="Online Media 3" title="Sergio Mendes - Fanfarra Cabua Le Le (Official Visualizer)">
            <a:hlinkClick r:id="" action="ppaction://media"/>
            <a:extLst>
              <a:ext uri="{FF2B5EF4-FFF2-40B4-BE49-F238E27FC236}">
                <a16:creationId xmlns:a16="http://schemas.microsoft.com/office/drawing/2014/main" id="{EDD92BE4-C6D2-4A3F-B1E2-56ACCF70C3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4988" y="2731995"/>
            <a:ext cx="5725458" cy="3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KS1 Nativity Song </a:t>
            </a:r>
          </a:p>
        </p:txBody>
      </p:sp>
      <p:pic>
        <p:nvPicPr>
          <p:cNvPr id="2050" name="Picture 2" descr="Nativity Clipart Stock Illustrations ...">
            <a:extLst>
              <a:ext uri="{FF2B5EF4-FFF2-40B4-BE49-F238E27FC236}">
                <a16:creationId xmlns:a16="http://schemas.microsoft.com/office/drawing/2014/main" id="{2CB704AD-88F6-4BBD-958A-438EDD28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89" y="2579313"/>
            <a:ext cx="4727481" cy="3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8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2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6831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remember what we did last term? </a:t>
            </a:r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60583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8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5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468030"/>
            <a:ext cx="4591421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Brazil is in South America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Today we are going to listen to some traditional music called: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 err="1"/>
              <a:t>Fanfarra</a:t>
            </a:r>
            <a:r>
              <a:rPr lang="en-GB" sz="2000" b="1" dirty="0"/>
              <a:t> (</a:t>
            </a:r>
            <a:r>
              <a:rPr lang="en-GB" sz="2000" b="1" dirty="0" err="1"/>
              <a:t>Cabua</a:t>
            </a:r>
            <a:r>
              <a:rPr lang="en-GB" sz="2000" b="1" dirty="0"/>
              <a:t>-Le-Le)</a:t>
            </a:r>
          </a:p>
          <a:p>
            <a:pPr marL="0" indent="0" algn="ctr">
              <a:buNone/>
            </a:pPr>
            <a:r>
              <a:rPr lang="en-GB" sz="2000" dirty="0"/>
              <a:t>By Sergio Mendes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000" b="1" dirty="0"/>
              <a:t>Samba</a:t>
            </a:r>
          </a:p>
          <a:p>
            <a:pPr marL="0" indent="0" algn="ctr">
              <a:buNone/>
            </a:pPr>
            <a:endParaRPr lang="en-GB" sz="3000" b="1" dirty="0"/>
          </a:p>
          <a:p>
            <a:pPr marL="0" indent="0" algn="ctr">
              <a:buNone/>
            </a:pPr>
            <a:r>
              <a:rPr lang="en-GB" sz="2600" dirty="0"/>
              <a:t>Can you remember where the music was from?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86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7584141" y="5307107"/>
            <a:ext cx="627530" cy="577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>
            <a:off x="7682753" y="2788024"/>
            <a:ext cx="188259" cy="25190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1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2729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>
            <a:normAutofit/>
          </a:bodyPr>
          <a:lstStyle/>
          <a:p>
            <a:r>
              <a:rPr lang="en-GB" dirty="0"/>
              <a:t>What do you notice about the music?</a:t>
            </a:r>
          </a:p>
          <a:p>
            <a:r>
              <a:rPr lang="en-GB" dirty="0"/>
              <a:t>Can you remember what we talked about last week? </a:t>
            </a:r>
          </a:p>
          <a:p>
            <a:r>
              <a:rPr lang="en-GB" dirty="0"/>
              <a:t>What parts are in the music? </a:t>
            </a:r>
          </a:p>
          <a:p>
            <a:r>
              <a:rPr lang="en-GB" dirty="0"/>
              <a:t>Can we find the beat of the music? – join in with call and repeat in the first part of the song. </a:t>
            </a:r>
          </a:p>
        </p:txBody>
      </p:sp>
      <p:pic>
        <p:nvPicPr>
          <p:cNvPr id="4" name="Online Media 3" title="Sergio Mendes - Fanfarra Cabua Le Le (Official Visualizer)">
            <a:hlinkClick r:id="" action="ppaction://media"/>
            <a:extLst>
              <a:ext uri="{FF2B5EF4-FFF2-40B4-BE49-F238E27FC236}">
                <a16:creationId xmlns:a16="http://schemas.microsoft.com/office/drawing/2014/main" id="{EDD92BE4-C6D2-4A3F-B1E2-56ACCF70C3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4988" y="2731995"/>
            <a:ext cx="5725458" cy="3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KS1 Nativity Song </a:t>
            </a:r>
          </a:p>
        </p:txBody>
      </p:sp>
      <p:pic>
        <p:nvPicPr>
          <p:cNvPr id="2050" name="Picture 2" descr="Nativity Clipart Stock Illustrations ...">
            <a:extLst>
              <a:ext uri="{FF2B5EF4-FFF2-40B4-BE49-F238E27FC236}">
                <a16:creationId xmlns:a16="http://schemas.microsoft.com/office/drawing/2014/main" id="{2CB704AD-88F6-4BBD-958A-438EDD28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89" y="2579313"/>
            <a:ext cx="4727481" cy="3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85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3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30987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2407774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3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2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2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7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468030"/>
            <a:ext cx="4591421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Art Pop is a kind of pop music that is seen as inventive or artistically ambitious.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Today we are going to listen to a piece of music called: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Wild Man </a:t>
            </a:r>
          </a:p>
          <a:p>
            <a:pPr marL="0" indent="0" algn="ctr">
              <a:buNone/>
            </a:pPr>
            <a:r>
              <a:rPr lang="en-GB" sz="2000" dirty="0"/>
              <a:t>By Kate Bush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000" b="1" dirty="0"/>
              <a:t>Art Pop</a:t>
            </a:r>
          </a:p>
          <a:p>
            <a:pPr marL="0" indent="0" algn="ctr">
              <a:buNone/>
            </a:pPr>
            <a:endParaRPr lang="en-GB" sz="3000" b="1" dirty="0"/>
          </a:p>
        </p:txBody>
      </p:sp>
      <p:pic>
        <p:nvPicPr>
          <p:cNvPr id="5" name="Picture 2" descr="100+] Pop Music Backgrounds | Wallpapers.com">
            <a:extLst>
              <a:ext uri="{FF2B5EF4-FFF2-40B4-BE49-F238E27FC236}">
                <a16:creationId xmlns:a16="http://schemas.microsoft.com/office/drawing/2014/main" id="{6872CAEF-3945-42D0-82A3-EB0188F9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1" y="3538818"/>
            <a:ext cx="4078941" cy="30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remember what we did last term? </a:t>
            </a:r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1950975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>
            <a:normAutofit/>
          </a:bodyPr>
          <a:lstStyle/>
          <a:p>
            <a:r>
              <a:rPr lang="en-GB" dirty="0"/>
              <a:t>What do you hear in the music?</a:t>
            </a:r>
          </a:p>
          <a:p>
            <a:r>
              <a:rPr lang="en-GB" dirty="0"/>
              <a:t>How does the music make you feel?</a:t>
            </a:r>
          </a:p>
          <a:p>
            <a:r>
              <a:rPr lang="en-GB" dirty="0"/>
              <a:t>Why? </a:t>
            </a:r>
          </a:p>
          <a:p>
            <a:r>
              <a:rPr lang="en-GB" dirty="0"/>
              <a:t>What can you tell me about the music?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59C32-5DFF-48AB-9ED9-23FF6B13F8C6}"/>
              </a:ext>
            </a:extLst>
          </p:cNvPr>
          <p:cNvSpPr txBox="1"/>
          <p:nvPr/>
        </p:nvSpPr>
        <p:spPr>
          <a:xfrm>
            <a:off x="6490447" y="3577353"/>
            <a:ext cx="436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https://www.youtube.com/watch?v=a3BzjfAjug4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918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KS1 Nativity Song </a:t>
            </a:r>
          </a:p>
        </p:txBody>
      </p:sp>
      <p:pic>
        <p:nvPicPr>
          <p:cNvPr id="2050" name="Picture 2" descr="Nativity Clipart Stock Illustrations ...">
            <a:extLst>
              <a:ext uri="{FF2B5EF4-FFF2-40B4-BE49-F238E27FC236}">
                <a16:creationId xmlns:a16="http://schemas.microsoft.com/office/drawing/2014/main" id="{2CB704AD-88F6-4BBD-958A-438EDD28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89" y="2579313"/>
            <a:ext cx="4727481" cy="3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35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4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529075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repeat the patterns?</a:t>
            </a:r>
          </a:p>
        </p:txBody>
      </p:sp>
    </p:spTree>
    <p:extLst>
      <p:ext uri="{BB962C8B-B14F-4D97-AF65-F5344CB8AC3E}">
        <p14:creationId xmlns:p14="http://schemas.microsoft.com/office/powerpoint/2010/main" val="1557267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9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9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2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6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9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468030"/>
            <a:ext cx="4591421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Why is Art pop different to normal pop? </a:t>
            </a:r>
          </a:p>
          <a:p>
            <a:pPr marL="0" indent="0" algn="ctr">
              <a:buNone/>
            </a:pPr>
            <a:r>
              <a:rPr lang="en-GB" dirty="0"/>
              <a:t>It is inventive/ambitious!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Today we are going to re-listen to a piece of music called: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Wild Man </a:t>
            </a:r>
          </a:p>
          <a:p>
            <a:pPr marL="0" indent="0" algn="ctr">
              <a:buNone/>
            </a:pPr>
            <a:r>
              <a:rPr lang="en-GB" sz="2000" dirty="0"/>
              <a:t>By Kate Bush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000" b="1" dirty="0"/>
              <a:t>Art Pop</a:t>
            </a:r>
          </a:p>
          <a:p>
            <a:pPr marL="0" indent="0" algn="ctr">
              <a:buNone/>
            </a:pPr>
            <a:endParaRPr lang="en-GB" sz="3000" b="1" dirty="0"/>
          </a:p>
        </p:txBody>
      </p:sp>
      <p:pic>
        <p:nvPicPr>
          <p:cNvPr id="5" name="Picture 2" descr="100+] Pop Music Backgrounds | Wallpapers.com">
            <a:extLst>
              <a:ext uri="{FF2B5EF4-FFF2-40B4-BE49-F238E27FC236}">
                <a16:creationId xmlns:a16="http://schemas.microsoft.com/office/drawing/2014/main" id="{6872CAEF-3945-42D0-82A3-EB0188F9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1" y="3538818"/>
            <a:ext cx="4078941" cy="30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8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>
            <a:normAutofit/>
          </a:bodyPr>
          <a:lstStyle/>
          <a:p>
            <a:r>
              <a:rPr lang="en-GB" dirty="0"/>
              <a:t>What do you hear in the music?</a:t>
            </a:r>
          </a:p>
          <a:p>
            <a:r>
              <a:rPr lang="en-GB" dirty="0"/>
              <a:t>Can you hear any instruments? </a:t>
            </a:r>
          </a:p>
          <a:p>
            <a:r>
              <a:rPr lang="en-GB" dirty="0"/>
              <a:t>What can you hear?</a:t>
            </a:r>
          </a:p>
          <a:p>
            <a:r>
              <a:rPr lang="en-GB" dirty="0"/>
              <a:t>What do you notice about the music?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59C32-5DFF-48AB-9ED9-23FF6B13F8C6}"/>
              </a:ext>
            </a:extLst>
          </p:cNvPr>
          <p:cNvSpPr txBox="1"/>
          <p:nvPr/>
        </p:nvSpPr>
        <p:spPr>
          <a:xfrm>
            <a:off x="6490447" y="3577353"/>
            <a:ext cx="436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https://www.youtube.com/watch?v=a3BzjfAjug4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847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KS1 Nativity Song </a:t>
            </a:r>
          </a:p>
        </p:txBody>
      </p:sp>
      <p:pic>
        <p:nvPicPr>
          <p:cNvPr id="2050" name="Picture 2" descr="Nativity Clipart Stock Illustrations ...">
            <a:extLst>
              <a:ext uri="{FF2B5EF4-FFF2-40B4-BE49-F238E27FC236}">
                <a16:creationId xmlns:a16="http://schemas.microsoft.com/office/drawing/2014/main" id="{2CB704AD-88F6-4BBD-958A-438EDD28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89" y="2579313"/>
            <a:ext cx="4727481" cy="3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0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7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468030"/>
            <a:ext cx="4591421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Brazil is in South America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Today we are going to listen to some traditional Brazilian music called: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 err="1"/>
              <a:t>Fanfarra</a:t>
            </a:r>
            <a:r>
              <a:rPr lang="en-GB" sz="2000" b="1" dirty="0"/>
              <a:t> (</a:t>
            </a:r>
            <a:r>
              <a:rPr lang="en-GB" sz="2000" b="1" dirty="0" err="1"/>
              <a:t>Cabua</a:t>
            </a:r>
            <a:r>
              <a:rPr lang="en-GB" sz="2000" b="1" dirty="0"/>
              <a:t>-Le-Le)</a:t>
            </a:r>
          </a:p>
          <a:p>
            <a:pPr marL="0" indent="0" algn="ctr">
              <a:buNone/>
            </a:pPr>
            <a:r>
              <a:rPr lang="en-GB" sz="2000" dirty="0"/>
              <a:t>By Sergio Mendes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called 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000" b="1" dirty="0"/>
              <a:t>Samba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7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7584141" y="5307107"/>
            <a:ext cx="627530" cy="577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>
            <a:off x="7682753" y="2788024"/>
            <a:ext cx="188259" cy="25190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1555</TotalTime>
  <Words>425</Words>
  <Application>Microsoft Office PowerPoint</Application>
  <PresentationFormat>Widescreen</PresentationFormat>
  <Paragraphs>96</Paragraphs>
  <Slides>41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Ion Boardroom</vt:lpstr>
      <vt:lpstr>Music Appreciation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KS1 Nativity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KS1 Nativity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KS1 Nativity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KS1 Nativity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Appreciation</dc:title>
  <dc:creator>Samantha Mills</dc:creator>
  <cp:lastModifiedBy>Samantha Mills</cp:lastModifiedBy>
  <cp:revision>26</cp:revision>
  <dcterms:created xsi:type="dcterms:W3CDTF">2024-09-08T17:56:06Z</dcterms:created>
  <dcterms:modified xsi:type="dcterms:W3CDTF">2024-11-07T21:17:45Z</dcterms:modified>
</cp:coreProperties>
</file>