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0" r:id="rId3"/>
    <p:sldId id="322" r:id="rId4"/>
    <p:sldId id="329" r:id="rId5"/>
    <p:sldId id="328" r:id="rId6"/>
    <p:sldId id="321" r:id="rId7"/>
    <p:sldId id="330" r:id="rId8"/>
    <p:sldId id="379" r:id="rId9"/>
    <p:sldId id="380" r:id="rId10"/>
    <p:sldId id="381" r:id="rId11"/>
    <p:sldId id="365" r:id="rId12"/>
    <p:sldId id="340" r:id="rId13"/>
    <p:sldId id="382" r:id="rId14"/>
    <p:sldId id="387" r:id="rId15"/>
    <p:sldId id="385" r:id="rId16"/>
    <p:sldId id="366" r:id="rId17"/>
    <p:sldId id="350" r:id="rId18"/>
    <p:sldId id="383" r:id="rId19"/>
    <p:sldId id="386" r:id="rId20"/>
    <p:sldId id="388" r:id="rId21"/>
    <p:sldId id="367" r:id="rId22"/>
    <p:sldId id="368" r:id="rId23"/>
    <p:sldId id="384" r:id="rId24"/>
    <p:sldId id="389" r:id="rId25"/>
    <p:sldId id="390" r:id="rId26"/>
    <p:sldId id="39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2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4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1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9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4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3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3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25/02/2025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k5frp6-3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QZX7Hhqu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NYWl13IWh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QZX7Hhqu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NYWl13IWhY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QZX7Hhqug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pauyMfVYso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QZX7Hhqu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mk5frp6-3Q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oJmyY2yR9sw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sQZX7Hhqug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2F2E-5335-47D3-BB55-62A75BE98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Music Appreciation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572A7-5EA6-4A4C-96D8-9AC7B3682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KS1 – Spring 2</a:t>
            </a:r>
          </a:p>
        </p:txBody>
      </p:sp>
    </p:spTree>
    <p:extLst>
      <p:ext uri="{BB962C8B-B14F-4D97-AF65-F5344CB8AC3E}">
        <p14:creationId xmlns:p14="http://schemas.microsoft.com/office/powerpoint/2010/main" val="75921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/>
          <a:lstStyle/>
          <a:p>
            <a:r>
              <a:rPr lang="en-GB" dirty="0"/>
              <a:t>Think back to last week – what did we think about the piece of music? </a:t>
            </a:r>
          </a:p>
          <a:p>
            <a:r>
              <a:rPr lang="en-GB" dirty="0"/>
              <a:t>Listen again, can you identify any instruments? </a:t>
            </a:r>
          </a:p>
          <a:p>
            <a:r>
              <a:rPr lang="en-GB" dirty="0"/>
              <a:t>What volume/tempo runs through the piece, and what does that do/what feeling does it create?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https://www.youtube.com/watch?v=Jmk5frp6-3Q</a:t>
            </a:r>
          </a:p>
        </p:txBody>
      </p:sp>
      <p:pic>
        <p:nvPicPr>
          <p:cNvPr id="4" name="Online Media 3" title="Gustav Holst - Mars">
            <a:hlinkClick r:id="" action="ppaction://media"/>
            <a:extLst>
              <a:ext uri="{FF2B5EF4-FFF2-40B4-BE49-F238E27FC236}">
                <a16:creationId xmlns:a16="http://schemas.microsoft.com/office/drawing/2014/main" id="{1FC5B9A9-1993-4B42-ACEB-CC9C3FDE7B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5392" y="3126441"/>
            <a:ext cx="5502337" cy="30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77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717209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3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309878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941294" y="2882319"/>
            <a:ext cx="2528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listen carefully and repeat the rhythms? </a:t>
            </a:r>
          </a:p>
          <a:p>
            <a:endParaRPr lang="en-GB" dirty="0"/>
          </a:p>
          <a:p>
            <a:r>
              <a:rPr lang="en-GB" dirty="0"/>
              <a:t>They are faster than we have been doing! </a:t>
            </a:r>
          </a:p>
          <a:p>
            <a:endParaRPr lang="en-GB" dirty="0"/>
          </a:p>
          <a:p>
            <a:r>
              <a:rPr lang="en-GB" dirty="0"/>
              <a:t>You listen on the orange, and clap on the blue.</a:t>
            </a:r>
          </a:p>
        </p:txBody>
      </p:sp>
      <p:pic>
        <p:nvPicPr>
          <p:cNvPr id="4" name="Online Media 3" title="Can you beat Mozi in Clap the Rhythm! | Clapping Rhythm Game for Kids">
            <a:hlinkClick r:id="" action="ppaction://media"/>
            <a:extLst>
              <a:ext uri="{FF2B5EF4-FFF2-40B4-BE49-F238E27FC236}">
                <a16:creationId xmlns:a16="http://schemas.microsoft.com/office/drawing/2014/main" id="{06ADB5D0-7C3D-42F6-A9A2-0C163D1E26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6070" y="2615453"/>
            <a:ext cx="6193835" cy="3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3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07125"/>
            <a:ext cx="3910105" cy="2677207"/>
          </a:xfrm>
        </p:spPr>
        <p:txBody>
          <a:bodyPr/>
          <a:lstStyle/>
          <a:p>
            <a:r>
              <a:rPr lang="en-GB" dirty="0"/>
              <a:t>Based on the video, when do you think this music/song is from? Why? </a:t>
            </a:r>
          </a:p>
          <a:p>
            <a:r>
              <a:rPr lang="en-GB" dirty="0"/>
              <a:t>Would this be on TV today? Why/why not?</a:t>
            </a:r>
          </a:p>
          <a:p>
            <a:r>
              <a:rPr lang="en-GB" dirty="0"/>
              <a:t>What instruments can you see? </a:t>
            </a:r>
          </a:p>
          <a:p>
            <a:r>
              <a:rPr lang="en-GB" dirty="0"/>
              <a:t>What do you notice?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https://www.youtube.com/watch?v=aNYWl13IWhY</a:t>
            </a:r>
          </a:p>
        </p:txBody>
      </p:sp>
      <p:pic>
        <p:nvPicPr>
          <p:cNvPr id="5" name="Online Media 4" title="Elvis Presley &amp;quot;Hound Dog&amp;quot; (October 28, 1956) on The Ed Sullivan Show">
            <a:hlinkClick r:id="" action="ppaction://media"/>
            <a:extLst>
              <a:ext uri="{FF2B5EF4-FFF2-40B4-BE49-F238E27FC236}">
                <a16:creationId xmlns:a16="http://schemas.microsoft.com/office/drawing/2014/main" id="{DFF30D3E-7E79-45F2-8DDF-A90CBEF341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2395" y="3207125"/>
            <a:ext cx="5345334" cy="30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23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631" y="2174942"/>
            <a:ext cx="4591421" cy="349971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Rock &amp; roll music evolved in the USA in the 1940’s &amp; 1950’s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The music you listened to is called </a:t>
            </a:r>
          </a:p>
          <a:p>
            <a:pPr marL="0" indent="0" algn="ctr">
              <a:buNone/>
            </a:pPr>
            <a:r>
              <a:rPr lang="en-GB" sz="2000" b="1" dirty="0"/>
              <a:t>Hound Dog</a:t>
            </a:r>
          </a:p>
          <a:p>
            <a:pPr marL="0" indent="0" algn="ctr">
              <a:buNone/>
            </a:pPr>
            <a:r>
              <a:rPr lang="en-GB" sz="2000" dirty="0"/>
              <a:t>By Elvis Presley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genre of music is</a:t>
            </a:r>
          </a:p>
          <a:p>
            <a:pPr marL="0" indent="0" algn="ctr">
              <a:buNone/>
            </a:pPr>
            <a:r>
              <a:rPr lang="en-GB" sz="3000" b="1" dirty="0"/>
              <a:t>Rock and Roll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6735816" y="4446119"/>
            <a:ext cx="893149" cy="592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 flipH="1">
            <a:off x="7566212" y="2828359"/>
            <a:ext cx="1350496" cy="17257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015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4155836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529075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941294" y="2882319"/>
            <a:ext cx="2528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listen carefully and repeat the rhythms? </a:t>
            </a:r>
          </a:p>
          <a:p>
            <a:endParaRPr lang="en-GB" dirty="0"/>
          </a:p>
          <a:p>
            <a:r>
              <a:rPr lang="en-GB" dirty="0"/>
              <a:t>They are faster than we have been doing! </a:t>
            </a:r>
          </a:p>
          <a:p>
            <a:endParaRPr lang="en-GB" dirty="0"/>
          </a:p>
          <a:p>
            <a:r>
              <a:rPr lang="en-GB" dirty="0"/>
              <a:t>You listen on the orange, and clap on the blue.</a:t>
            </a:r>
          </a:p>
        </p:txBody>
      </p:sp>
      <p:pic>
        <p:nvPicPr>
          <p:cNvPr id="4" name="Online Media 3" title="Can you beat Mozi in Clap the Rhythm! | Clapping Rhythm Game for Kids">
            <a:hlinkClick r:id="" action="ppaction://media"/>
            <a:extLst>
              <a:ext uri="{FF2B5EF4-FFF2-40B4-BE49-F238E27FC236}">
                <a16:creationId xmlns:a16="http://schemas.microsoft.com/office/drawing/2014/main" id="{06ADB5D0-7C3D-42F6-A9A2-0C163D1E26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6070" y="2615453"/>
            <a:ext cx="6193835" cy="3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3421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6631" y="2174942"/>
            <a:ext cx="4591421" cy="349971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Rock &amp; roll music evolved in the USA in the 1940’s &amp; 1950’s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This week the music is called </a:t>
            </a:r>
          </a:p>
          <a:p>
            <a:pPr marL="0" indent="0" algn="ctr">
              <a:buNone/>
            </a:pPr>
            <a:r>
              <a:rPr lang="en-GB" sz="2000" b="1" dirty="0"/>
              <a:t>Hound Dog</a:t>
            </a:r>
          </a:p>
          <a:p>
            <a:pPr marL="0" indent="0" algn="ctr">
              <a:buNone/>
            </a:pPr>
            <a:r>
              <a:rPr lang="en-GB" sz="2000" dirty="0"/>
              <a:t>By Elvis Presley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genre of music is</a:t>
            </a:r>
          </a:p>
          <a:p>
            <a:pPr marL="0" indent="0" algn="ctr">
              <a:buNone/>
            </a:pPr>
            <a:r>
              <a:rPr lang="en-GB" sz="3000" b="1" dirty="0"/>
              <a:t>Rock and Roll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7" y="2861728"/>
            <a:ext cx="5953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6735816" y="4446119"/>
            <a:ext cx="893149" cy="592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</p:cNvCxnSpPr>
          <p:nvPr/>
        </p:nvCxnSpPr>
        <p:spPr>
          <a:xfrm flipH="1">
            <a:off x="7566212" y="2828359"/>
            <a:ext cx="1350496" cy="172571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982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1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27298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07125"/>
            <a:ext cx="3910105" cy="2677207"/>
          </a:xfrm>
        </p:spPr>
        <p:txBody>
          <a:bodyPr/>
          <a:lstStyle/>
          <a:p>
            <a:r>
              <a:rPr lang="en-GB" dirty="0"/>
              <a:t>After listening once, can you clap along to the pulse of the music when listening a second time? </a:t>
            </a:r>
          </a:p>
          <a:p>
            <a:r>
              <a:rPr lang="en-GB" dirty="0"/>
              <a:t>Is the music tempo fast (allegro) or slow (adagio)? </a:t>
            </a:r>
          </a:p>
          <a:p>
            <a:r>
              <a:rPr lang="en-GB" dirty="0"/>
              <a:t>What does it make you feel?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https://www.youtube.com/watch?v=aNYWl13IWhY</a:t>
            </a:r>
          </a:p>
        </p:txBody>
      </p:sp>
      <p:pic>
        <p:nvPicPr>
          <p:cNvPr id="5" name="Online Media 4" title="Elvis Presley &amp;quot;Hound Dog&amp;quot; (October 28, 1956) on The Ed Sullivan Show">
            <a:hlinkClick r:id="" action="ppaction://media"/>
            <a:extLst>
              <a:ext uri="{FF2B5EF4-FFF2-40B4-BE49-F238E27FC236}">
                <a16:creationId xmlns:a16="http://schemas.microsoft.com/office/drawing/2014/main" id="{DFF30D3E-7E79-45F2-8DDF-A90CBEF3410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72395" y="3207125"/>
            <a:ext cx="5345334" cy="300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13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318165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5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992699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941294" y="2882319"/>
            <a:ext cx="2528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listen carefully and repeat the rhythms? </a:t>
            </a:r>
          </a:p>
          <a:p>
            <a:endParaRPr lang="en-GB" dirty="0"/>
          </a:p>
          <a:p>
            <a:r>
              <a:rPr lang="en-GB" dirty="0"/>
              <a:t>They are faster than we have been doing! </a:t>
            </a:r>
          </a:p>
          <a:p>
            <a:endParaRPr lang="en-GB" dirty="0"/>
          </a:p>
          <a:p>
            <a:r>
              <a:rPr lang="en-GB" dirty="0"/>
              <a:t>You listen on the orange, and clap on the blue.</a:t>
            </a:r>
          </a:p>
        </p:txBody>
      </p:sp>
      <p:pic>
        <p:nvPicPr>
          <p:cNvPr id="4" name="Online Media 3" title="Can you beat Mozi in Clap the Rhythm! | Clapping Rhythm Game for Kids">
            <a:hlinkClick r:id="" action="ppaction://media"/>
            <a:extLst>
              <a:ext uri="{FF2B5EF4-FFF2-40B4-BE49-F238E27FC236}">
                <a16:creationId xmlns:a16="http://schemas.microsoft.com/office/drawing/2014/main" id="{06ADB5D0-7C3D-42F6-A9A2-0C163D1E26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6070" y="2615453"/>
            <a:ext cx="6193835" cy="3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551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989" y="2262699"/>
            <a:ext cx="5593977" cy="349971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Indian classical music originated in South Asia over 6000 years ago and is one of the worlds oldest musical traditions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This week the music is called </a:t>
            </a:r>
          </a:p>
          <a:p>
            <a:pPr marL="0" indent="0" algn="ctr">
              <a:buNone/>
            </a:pPr>
            <a:r>
              <a:rPr lang="en-GB" sz="2000" b="1" dirty="0" err="1"/>
              <a:t>Sahela</a:t>
            </a:r>
            <a:r>
              <a:rPr lang="en-GB" sz="2000" b="1" dirty="0"/>
              <a:t> Re</a:t>
            </a:r>
          </a:p>
          <a:p>
            <a:pPr marL="0" indent="0" algn="ctr">
              <a:buNone/>
            </a:pPr>
            <a:r>
              <a:rPr lang="en-GB" sz="2000" dirty="0"/>
              <a:t>By </a:t>
            </a:r>
            <a:r>
              <a:rPr lang="en-GB" sz="2000" dirty="0" err="1"/>
              <a:t>Kishori</a:t>
            </a:r>
            <a:r>
              <a:rPr lang="en-GB" sz="2000" dirty="0"/>
              <a:t> </a:t>
            </a:r>
            <a:r>
              <a:rPr lang="en-GB" sz="2000" dirty="0" err="1"/>
              <a:t>Amonkar</a:t>
            </a: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</a:t>
            </a:r>
          </a:p>
          <a:p>
            <a:pPr marL="0" indent="0" algn="ctr">
              <a:buNone/>
            </a:pPr>
            <a:r>
              <a:rPr lang="en-GB" sz="3000" b="1" dirty="0"/>
              <a:t>Indian Classical </a:t>
            </a:r>
          </a:p>
        </p:txBody>
      </p:sp>
      <p:pic>
        <p:nvPicPr>
          <p:cNvPr id="1026" name="Picture 2" descr="Colorful World Map with Country Names 21227354 Vector Art at Vecteezy">
            <a:extLst>
              <a:ext uri="{FF2B5EF4-FFF2-40B4-BE49-F238E27FC236}">
                <a16:creationId xmlns:a16="http://schemas.microsoft.com/office/drawing/2014/main" id="{AC7585AB-7119-4D38-8884-0F2D2CD7A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6428" y="3137304"/>
            <a:ext cx="5522538" cy="353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FA6D615-D4C6-4647-87A0-B554BDD2AA8C}"/>
              </a:ext>
            </a:extLst>
          </p:cNvPr>
          <p:cNvSpPr/>
          <p:nvPr/>
        </p:nvSpPr>
        <p:spPr>
          <a:xfrm>
            <a:off x="9461359" y="5008152"/>
            <a:ext cx="306219" cy="42171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35ABC41-54F6-4D89-A1E8-9058579E1EF6}"/>
              </a:ext>
            </a:extLst>
          </p:cNvPr>
          <p:cNvCxnSpPr>
            <a:cxnSpLocks/>
            <a:stCxn id="1026" idx="0"/>
          </p:cNvCxnSpPr>
          <p:nvPr/>
        </p:nvCxnSpPr>
        <p:spPr>
          <a:xfrm>
            <a:off x="8677697" y="3137304"/>
            <a:ext cx="895873" cy="1893943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71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3207125"/>
            <a:ext cx="3910105" cy="2677207"/>
          </a:xfrm>
        </p:spPr>
        <p:txBody>
          <a:bodyPr/>
          <a:lstStyle/>
          <a:p>
            <a:r>
              <a:rPr lang="en-GB" dirty="0"/>
              <a:t>What do you think to the music? </a:t>
            </a:r>
          </a:p>
          <a:p>
            <a:r>
              <a:rPr lang="en-GB" dirty="0"/>
              <a:t>Can you pick out the underlying rhythm in the music that goes all the way through?</a:t>
            </a:r>
          </a:p>
          <a:p>
            <a:r>
              <a:rPr lang="en-GB" dirty="0"/>
              <a:t>How does the vocalist use her voice as an instrument?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https://www.youtube.com/watch?v=ipauyMfVYso</a:t>
            </a:r>
          </a:p>
        </p:txBody>
      </p:sp>
      <p:pic>
        <p:nvPicPr>
          <p:cNvPr id="4" name="Online Media 3" title="Sahela Re Kishori Amonkar">
            <a:hlinkClick r:id="" action="ppaction://media"/>
            <a:extLst>
              <a:ext uri="{FF2B5EF4-FFF2-40B4-BE49-F238E27FC236}">
                <a16:creationId xmlns:a16="http://schemas.microsoft.com/office/drawing/2014/main" id="{31BA36E5-C078-4EFF-AB13-D70DDDF3989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0" y="3207125"/>
            <a:ext cx="4759479" cy="267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88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386804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941294" y="2882319"/>
            <a:ext cx="2528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listen carefully and repeat the rhythms? </a:t>
            </a:r>
          </a:p>
          <a:p>
            <a:endParaRPr lang="en-GB" dirty="0"/>
          </a:p>
          <a:p>
            <a:r>
              <a:rPr lang="en-GB" dirty="0"/>
              <a:t>They are faster than we have been doing! </a:t>
            </a:r>
          </a:p>
          <a:p>
            <a:endParaRPr lang="en-GB" dirty="0"/>
          </a:p>
          <a:p>
            <a:r>
              <a:rPr lang="en-GB" dirty="0"/>
              <a:t>You listen on the orange, and clap on the blue.</a:t>
            </a:r>
          </a:p>
        </p:txBody>
      </p:sp>
      <p:pic>
        <p:nvPicPr>
          <p:cNvPr id="4" name="Online Media 3" title="Can you beat Mozi in Clap the Rhythm! | Clapping Rhythm Game for Kids">
            <a:hlinkClick r:id="" action="ppaction://media"/>
            <a:extLst>
              <a:ext uri="{FF2B5EF4-FFF2-40B4-BE49-F238E27FC236}">
                <a16:creationId xmlns:a16="http://schemas.microsoft.com/office/drawing/2014/main" id="{06ADB5D0-7C3D-42F6-A9A2-0C163D1E26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6070" y="2615453"/>
            <a:ext cx="6193835" cy="3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975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listen to some popular music called: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Mars (from The Planets)</a:t>
            </a:r>
          </a:p>
          <a:p>
            <a:pPr marL="0" indent="0" algn="ctr">
              <a:buNone/>
            </a:pPr>
            <a:r>
              <a:rPr lang="en-GB" sz="2000" dirty="0"/>
              <a:t>By Gustav Holst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from the  </a:t>
            </a:r>
          </a:p>
          <a:p>
            <a:pPr marL="0" indent="0" algn="ctr">
              <a:buNone/>
            </a:pPr>
            <a:r>
              <a:rPr lang="en-GB" sz="2000" b="1" dirty="0"/>
              <a:t>20</a:t>
            </a:r>
            <a:r>
              <a:rPr lang="en-GB" sz="2000" b="1" baseline="30000" dirty="0"/>
              <a:t>th</a:t>
            </a:r>
            <a:r>
              <a:rPr lang="en-GB" sz="2000" b="1" dirty="0"/>
              <a:t> Century</a:t>
            </a:r>
          </a:p>
          <a:p>
            <a:pPr marL="0" indent="0" algn="ctr">
              <a:buNone/>
            </a:pPr>
            <a:endParaRPr lang="en-GB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6705DE-BF2E-4F74-8957-DEE3EEE4A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94" y="2439469"/>
            <a:ext cx="3277057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31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/>
          <a:lstStyle/>
          <a:p>
            <a:r>
              <a:rPr lang="en-GB" dirty="0"/>
              <a:t>Before we listen, what do you think the music will be like and why? (think about the planets) </a:t>
            </a:r>
          </a:p>
          <a:p>
            <a:r>
              <a:rPr lang="en-GB" dirty="0"/>
              <a:t>What do you notice? </a:t>
            </a:r>
          </a:p>
          <a:p>
            <a:r>
              <a:rPr lang="en-GB" dirty="0"/>
              <a:t>How did it make you feel?</a:t>
            </a:r>
          </a:p>
          <a:p>
            <a:r>
              <a:rPr lang="en-GB" dirty="0"/>
              <a:t>Do you think the other planets in the movement of music will sound the same/different? Why? 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B680DE-9425-4F61-934A-FAFF432B0A1D}"/>
              </a:ext>
            </a:extLst>
          </p:cNvPr>
          <p:cNvSpPr txBox="1"/>
          <p:nvPr/>
        </p:nvSpPr>
        <p:spPr>
          <a:xfrm>
            <a:off x="6165348" y="2646076"/>
            <a:ext cx="4849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https://www.youtube.com/watch?v=Jmk5frp6-3Q</a:t>
            </a:r>
          </a:p>
        </p:txBody>
      </p:sp>
      <p:pic>
        <p:nvPicPr>
          <p:cNvPr id="4" name="Online Media 3" title="Gustav Holst - Mars">
            <a:hlinkClick r:id="" action="ppaction://media"/>
            <a:extLst>
              <a:ext uri="{FF2B5EF4-FFF2-40B4-BE49-F238E27FC236}">
                <a16:creationId xmlns:a16="http://schemas.microsoft.com/office/drawing/2014/main" id="{1FC5B9A9-1993-4B42-ACEB-CC9C3FDE7B6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15392" y="3126441"/>
            <a:ext cx="5502337" cy="30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Hayfield Lane Song </a:t>
            </a:r>
          </a:p>
        </p:txBody>
      </p:sp>
      <p:pic>
        <p:nvPicPr>
          <p:cNvPr id="3" name="Online Media 2" title="Give It All You Got(Lyrics)">
            <a:hlinkClick r:id="" action="ppaction://media"/>
            <a:extLst>
              <a:ext uri="{FF2B5EF4-FFF2-40B4-BE49-F238E27FC236}">
                <a16:creationId xmlns:a16="http://schemas.microsoft.com/office/drawing/2014/main" id="{AA366102-DC8F-412A-A49C-6EF0E666CB7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35624" y="2812677"/>
            <a:ext cx="6777317" cy="38122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94C1BE-36DA-4551-AA25-31E527392EF0}"/>
              </a:ext>
            </a:extLst>
          </p:cNvPr>
          <p:cNvSpPr txBox="1"/>
          <p:nvPr/>
        </p:nvSpPr>
        <p:spPr>
          <a:xfrm>
            <a:off x="3030071" y="2312894"/>
            <a:ext cx="6158753" cy="376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https://www.youtube.com/watch?v=oJmyY2yR9sw</a:t>
            </a:r>
          </a:p>
        </p:txBody>
      </p:sp>
    </p:spTree>
    <p:extLst>
      <p:ext uri="{BB962C8B-B14F-4D97-AF65-F5344CB8AC3E}">
        <p14:creationId xmlns:p14="http://schemas.microsoft.com/office/powerpoint/2010/main" val="2956883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2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868319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941294" y="2882319"/>
            <a:ext cx="25280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listen carefully and repeat the rhythms? </a:t>
            </a:r>
          </a:p>
          <a:p>
            <a:endParaRPr lang="en-GB" dirty="0"/>
          </a:p>
          <a:p>
            <a:r>
              <a:rPr lang="en-GB" dirty="0"/>
              <a:t>They are faster than we have been doing! </a:t>
            </a:r>
          </a:p>
          <a:p>
            <a:endParaRPr lang="en-GB" dirty="0"/>
          </a:p>
          <a:p>
            <a:r>
              <a:rPr lang="en-GB" dirty="0"/>
              <a:t>You listen on the orange, and clap on the blue.</a:t>
            </a:r>
          </a:p>
        </p:txBody>
      </p:sp>
      <p:pic>
        <p:nvPicPr>
          <p:cNvPr id="4" name="Online Media 3" title="Can you beat Mozi in Clap the Rhythm! | Clapping Rhythm Game for Kids">
            <a:hlinkClick r:id="" action="ppaction://media"/>
            <a:extLst>
              <a:ext uri="{FF2B5EF4-FFF2-40B4-BE49-F238E27FC236}">
                <a16:creationId xmlns:a16="http://schemas.microsoft.com/office/drawing/2014/main" id="{06ADB5D0-7C3D-42F6-A9A2-0C163D1E262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36070" y="2615453"/>
            <a:ext cx="6193835" cy="3484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950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2"/>
            <a:ext cx="5170595" cy="3744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Today we are going to listen to some popular music called: </a:t>
            </a:r>
            <a:br>
              <a:rPr lang="en-GB" dirty="0"/>
            </a:br>
            <a:endParaRPr lang="en-GB" dirty="0"/>
          </a:p>
          <a:p>
            <a:pPr marL="0" indent="0" algn="ctr">
              <a:buNone/>
            </a:pPr>
            <a:r>
              <a:rPr lang="en-GB" sz="2000" b="1" dirty="0"/>
              <a:t>Mars (from The Planets)</a:t>
            </a:r>
          </a:p>
          <a:p>
            <a:pPr marL="0" indent="0" algn="ctr">
              <a:buNone/>
            </a:pPr>
            <a:r>
              <a:rPr lang="en-GB" sz="2000" dirty="0"/>
              <a:t>By Gustav Holst</a:t>
            </a:r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endParaRPr lang="en-GB" sz="2000" dirty="0"/>
          </a:p>
          <a:p>
            <a:pPr marL="0" indent="0" algn="ctr">
              <a:buNone/>
            </a:pPr>
            <a:r>
              <a:rPr lang="en-GB" sz="2000" dirty="0"/>
              <a:t>This type of music is from the  </a:t>
            </a:r>
          </a:p>
          <a:p>
            <a:pPr marL="0" indent="0" algn="ctr">
              <a:buNone/>
            </a:pPr>
            <a:r>
              <a:rPr lang="en-GB" sz="2000" b="1" dirty="0"/>
              <a:t>20</a:t>
            </a:r>
            <a:r>
              <a:rPr lang="en-GB" sz="2000" b="1" baseline="30000" dirty="0"/>
              <a:t>th</a:t>
            </a:r>
            <a:r>
              <a:rPr lang="en-GB" sz="2000" b="1" dirty="0"/>
              <a:t> Century</a:t>
            </a:r>
          </a:p>
          <a:p>
            <a:pPr marL="0" indent="0" algn="ctr">
              <a:buNone/>
            </a:pPr>
            <a:endParaRPr lang="en-GB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33582C-5714-4318-A75F-7771C331C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494" y="2439469"/>
            <a:ext cx="3277057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494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1674</TotalTime>
  <Words>713</Words>
  <Application>Microsoft Office PowerPoint</Application>
  <PresentationFormat>Widescreen</PresentationFormat>
  <Paragraphs>114</Paragraphs>
  <Slides>26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Ion Boardroom</vt:lpstr>
      <vt:lpstr>Music Appreciation </vt:lpstr>
      <vt:lpstr>PowerPoint Presentation</vt:lpstr>
      <vt:lpstr>Clapping rhythms</vt:lpstr>
      <vt:lpstr>Reflection</vt:lpstr>
      <vt:lpstr>Reflection</vt:lpstr>
      <vt:lpstr>Hayfield Lane Song </vt:lpstr>
      <vt:lpstr>PowerPoint Presentation</vt:lpstr>
      <vt:lpstr>Clapping rhythms</vt:lpstr>
      <vt:lpstr>Reflection</vt:lpstr>
      <vt:lpstr>Reflection</vt:lpstr>
      <vt:lpstr>Hayfield Lane Song </vt:lpstr>
      <vt:lpstr>PowerPoint Presentation</vt:lpstr>
      <vt:lpstr>Clapping rhythms</vt:lpstr>
      <vt:lpstr>Reflection</vt:lpstr>
      <vt:lpstr>Reflection</vt:lpstr>
      <vt:lpstr>Hayfield Lane Song </vt:lpstr>
      <vt:lpstr>PowerPoint Presentation</vt:lpstr>
      <vt:lpstr>Clapping rhythms</vt:lpstr>
      <vt:lpstr>Reflection</vt:lpstr>
      <vt:lpstr>Reflection</vt:lpstr>
      <vt:lpstr>Hayfield Lane Song </vt:lpstr>
      <vt:lpstr>PowerPoint Presentation</vt:lpstr>
      <vt:lpstr>Clapping rhythms</vt:lpstr>
      <vt:lpstr>Reflection</vt:lpstr>
      <vt:lpstr>Reflection</vt:lpstr>
      <vt:lpstr>Hayfield Lane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Appreciation</dc:title>
  <dc:creator>Samantha Mills</dc:creator>
  <cp:lastModifiedBy>Samantha Mills</cp:lastModifiedBy>
  <cp:revision>41</cp:revision>
  <dcterms:created xsi:type="dcterms:W3CDTF">2024-09-08T17:56:06Z</dcterms:created>
  <dcterms:modified xsi:type="dcterms:W3CDTF">2025-02-25T10:20:44Z</dcterms:modified>
</cp:coreProperties>
</file>