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8" r:id="rId3"/>
    <p:sldId id="257" r:id="rId4"/>
    <p:sldId id="270" r:id="rId5"/>
    <p:sldId id="269" r:id="rId6"/>
    <p:sldId id="271" r:id="rId7"/>
    <p:sldId id="272" r:id="rId8"/>
    <p:sldId id="273" r:id="rId9"/>
    <p:sldId id="27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9/8/2024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9/8/2024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9/8/2024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9/8/2024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9/8/2024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9/8/2024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9/8/2024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9/8/2024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9/8/2024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9/8/2024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9/8/2024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9/8/2024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9/8/2024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9/8/2024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9/8/2024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9/8/2024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9/8/2024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9/8/2024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jYkT0hGTYJM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sbTVZMJ9Z2I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s://www.google.com/search?q=give+it+all+you+got+song&amp;rlz=1C1CHBD_en-GBGB1098GB1098&amp;oq=give+it+all+you+got+song&amp;gs_lcrp=EgZjaHJvbWUyBggAEEUYOTIHCAEQLhiABDIHCAIQABiABDIHCAMQABiABDIHCAQQABiABDIHCAUQABiABDIHCAYQABiABDIHCAcQABiABDIHCAgQABiABDIHCAkQABiABNIBCTcxMDVqMGoxNagCCLACAQ&amp;sourceid=chrome&amp;ie=UTF-8&amp;safe=active&amp;surl=1#fpstate=ive&amp;vld=cid:90230ce1,vid:oJmyY2yR9sw,st:0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jYkT0hGTYJM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0C58ttB2-Qg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s://www.google.com/search?q=give+it+all+you+got+song&amp;rlz=1C1CHBD_en-GBGB1098GB1098&amp;oq=give+it+all+you+got+song&amp;gs_lcrp=EgZjaHJvbWUyBggAEEUYOTIHCAEQLhiABDIHCAIQABiABDIHCAMQABiABDIHCAQQABiABDIHCAUQABiABDIHCAYQABiABDIHCAcQABiABDIHCAgQABiABDIHCAkQABiABNIBCTcxMDVqMGoxNagCCLACAQ&amp;sourceid=chrome&amp;ie=UTF-8&amp;safe=active&amp;surl=1#fpstate=ive&amp;vld=cid:90230ce1,vid:oJmyY2yR9sw,st:0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2399D4-D1B9-4306-86E0-6261C379ADA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Music Appreciation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0FDCB3-11EA-4684-85C6-8ABBD351342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KS2</a:t>
            </a:r>
          </a:p>
        </p:txBody>
      </p:sp>
    </p:spTree>
    <p:extLst>
      <p:ext uri="{BB962C8B-B14F-4D97-AF65-F5344CB8AC3E}">
        <p14:creationId xmlns:p14="http://schemas.microsoft.com/office/powerpoint/2010/main" val="17128145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Clapping rhythms</a:t>
            </a:r>
            <a:endParaRPr lang="en-GB" dirty="0"/>
          </a:p>
        </p:txBody>
      </p:sp>
      <p:pic>
        <p:nvPicPr>
          <p:cNvPr id="3" name="Online Media 2" title="Rhythm Clap Along - Level 1 to 3  (For Beginners/Kids) 👂🎵👏">
            <a:hlinkClick r:id="" action="ppaction://media"/>
            <a:extLst>
              <a:ext uri="{FF2B5EF4-FFF2-40B4-BE49-F238E27FC236}">
                <a16:creationId xmlns:a16="http://schemas.microsoft.com/office/drawing/2014/main" id="{B263FC72-5282-4449-99FF-18A3D8074EE7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161553" y="2681691"/>
            <a:ext cx="5868894" cy="330125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85AC03C-54E5-44DF-B8A4-834F2E3FED8F}"/>
              </a:ext>
            </a:extLst>
          </p:cNvPr>
          <p:cNvSpPr txBox="1"/>
          <p:nvPr/>
        </p:nvSpPr>
        <p:spPr>
          <a:xfrm>
            <a:off x="367553" y="3429000"/>
            <a:ext cx="252804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Listen carefully</a:t>
            </a:r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What level can we get up to? Can we get to level 3?</a:t>
            </a:r>
          </a:p>
        </p:txBody>
      </p:sp>
    </p:spTree>
    <p:extLst>
      <p:ext uri="{BB962C8B-B14F-4D97-AF65-F5344CB8AC3E}">
        <p14:creationId xmlns:p14="http://schemas.microsoft.com/office/powerpoint/2010/main" val="15860386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C59059-C354-4F8E-8F6E-C6520C563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Today’s music </a:t>
            </a:r>
          </a:p>
        </p:txBody>
      </p:sp>
      <p:pic>
        <p:nvPicPr>
          <p:cNvPr id="4" name="Online Media 3" title="Beethoven - Moonlight Sonata (1st Movement)">
            <a:hlinkClick r:id="" action="ppaction://media"/>
            <a:extLst>
              <a:ext uri="{FF2B5EF4-FFF2-40B4-BE49-F238E27FC236}">
                <a16:creationId xmlns:a16="http://schemas.microsoft.com/office/drawing/2014/main" id="{FAF6165B-BC76-4015-84A8-32328EEB7A1F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6030376" y="2895536"/>
            <a:ext cx="5609913" cy="3155576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9B31C48-F7D8-49AA-9EF2-E256431CBE06}"/>
              </a:ext>
            </a:extLst>
          </p:cNvPr>
          <p:cNvSpPr txBox="1">
            <a:spLocks/>
          </p:cNvSpPr>
          <p:nvPr/>
        </p:nvSpPr>
        <p:spPr>
          <a:xfrm>
            <a:off x="877047" y="3432484"/>
            <a:ext cx="4825158" cy="24518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Listen to the music </a:t>
            </a:r>
          </a:p>
          <a:p>
            <a:r>
              <a:rPr lang="en-GB" dirty="0"/>
              <a:t>What instrument do you think is being played? </a:t>
            </a:r>
          </a:p>
          <a:p>
            <a:r>
              <a:rPr lang="en-GB" dirty="0"/>
              <a:t>How does the music make you feel? </a:t>
            </a:r>
          </a:p>
          <a:p>
            <a:r>
              <a:rPr lang="en-GB" dirty="0"/>
              <a:t>Can you explain why? </a:t>
            </a:r>
          </a:p>
        </p:txBody>
      </p:sp>
    </p:spTree>
    <p:extLst>
      <p:ext uri="{BB962C8B-B14F-4D97-AF65-F5344CB8AC3E}">
        <p14:creationId xmlns:p14="http://schemas.microsoft.com/office/powerpoint/2010/main" val="28878381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872052-3B75-4B4C-B1F2-86482AE876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Today music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10876B-F233-4A48-B3D4-D2C4C05551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What type of music do you think it is? Why/Why not?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2A90722-3BBE-4685-89B6-D24B18F42A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417" y="3053125"/>
            <a:ext cx="2658486" cy="186812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1CFB3D0-7BF8-4A82-A749-5D92CE2508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8209" y="4808722"/>
            <a:ext cx="2658485" cy="184885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5295B0A-957D-43B6-ADD1-8B87E833FE0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0" y="3035569"/>
            <a:ext cx="2719840" cy="199951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5FA0C5F-73D5-4B1B-9BCA-1B60EED50F4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065146" y="4775545"/>
            <a:ext cx="2719840" cy="1882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66308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 are the children of </a:t>
            </a:r>
            <a:br>
              <a:rPr lang="en-US" dirty="0"/>
            </a:br>
            <a:r>
              <a:rPr lang="en-US" dirty="0"/>
              <a:t>Hayfield Lane</a:t>
            </a:r>
            <a:endParaRPr lang="en-GB" dirty="0"/>
          </a:p>
        </p:txBody>
      </p:sp>
      <p:pic>
        <p:nvPicPr>
          <p:cNvPr id="4" name="Picture 3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89707" y="2353992"/>
            <a:ext cx="8412585" cy="4351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46428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Clapping rhythms</a:t>
            </a:r>
            <a:endParaRPr lang="en-GB" dirty="0"/>
          </a:p>
        </p:txBody>
      </p:sp>
      <p:pic>
        <p:nvPicPr>
          <p:cNvPr id="3" name="Online Media 2" title="Rhythm Clap Along - Level 1 to 3  (For Beginners/Kids) 👂🎵👏">
            <a:hlinkClick r:id="" action="ppaction://media"/>
            <a:extLst>
              <a:ext uri="{FF2B5EF4-FFF2-40B4-BE49-F238E27FC236}">
                <a16:creationId xmlns:a16="http://schemas.microsoft.com/office/drawing/2014/main" id="{B263FC72-5282-4449-99FF-18A3D8074EE7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161553" y="2681691"/>
            <a:ext cx="5868894" cy="330125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85AC03C-54E5-44DF-B8A4-834F2E3FED8F}"/>
              </a:ext>
            </a:extLst>
          </p:cNvPr>
          <p:cNvSpPr txBox="1"/>
          <p:nvPr/>
        </p:nvSpPr>
        <p:spPr>
          <a:xfrm>
            <a:off x="367553" y="3429000"/>
            <a:ext cx="252804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Listen carefully</a:t>
            </a:r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What level can we get up to? Can we get to level 3?</a:t>
            </a:r>
          </a:p>
        </p:txBody>
      </p:sp>
    </p:spTree>
    <p:extLst>
      <p:ext uri="{BB962C8B-B14F-4D97-AF65-F5344CB8AC3E}">
        <p14:creationId xmlns:p14="http://schemas.microsoft.com/office/powerpoint/2010/main" val="18940367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C59059-C354-4F8E-8F6E-C6520C563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Today’s music 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9B31C48-F7D8-49AA-9EF2-E256431CBE06}"/>
              </a:ext>
            </a:extLst>
          </p:cNvPr>
          <p:cNvSpPr txBox="1">
            <a:spLocks/>
          </p:cNvSpPr>
          <p:nvPr/>
        </p:nvSpPr>
        <p:spPr>
          <a:xfrm>
            <a:off x="778435" y="2753408"/>
            <a:ext cx="4825158" cy="34949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Listen to the music </a:t>
            </a:r>
          </a:p>
          <a:p>
            <a:r>
              <a:rPr lang="en-GB" dirty="0"/>
              <a:t>What is the pulse of the music? – the heartbeat</a:t>
            </a:r>
          </a:p>
          <a:p>
            <a:r>
              <a:rPr lang="en-GB" dirty="0"/>
              <a:t>Listen carefully, can we find the beat? When you think you hear it, can you clap it? </a:t>
            </a:r>
          </a:p>
          <a:p>
            <a:r>
              <a:rPr lang="en-GB" dirty="0"/>
              <a:t>If you think back to last week, do you think it is the same genre or different? </a:t>
            </a:r>
          </a:p>
        </p:txBody>
      </p:sp>
      <p:pic>
        <p:nvPicPr>
          <p:cNvPr id="7" name="Online Media 6" title="With A Little Help From My Friends (Remastered 2009)">
            <a:hlinkClick r:id="" action="ppaction://media"/>
            <a:extLst>
              <a:ext uri="{FF2B5EF4-FFF2-40B4-BE49-F238E27FC236}">
                <a16:creationId xmlns:a16="http://schemas.microsoft.com/office/drawing/2014/main" id="{AABD6019-9E44-4457-8D9C-E30ED6622640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5954432" y="2753408"/>
            <a:ext cx="5837021" cy="3283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31201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872052-3B75-4B4C-B1F2-86482AE876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Today music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10876B-F233-4A48-B3D4-D2C4C05551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What type of music do you think it is? 				Why/Why not?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2A90722-3BBE-4685-89B6-D24B18F42A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417" y="3053125"/>
            <a:ext cx="2658486" cy="186812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1CFB3D0-7BF8-4A82-A749-5D92CE2508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8209" y="4808722"/>
            <a:ext cx="2658485" cy="184885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5295B0A-957D-43B6-ADD1-8B87E833FE0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0" y="3035569"/>
            <a:ext cx="2719840" cy="199951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5FA0C5F-73D5-4B1B-9BCA-1B60EED50F4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065146" y="4775545"/>
            <a:ext cx="2719840" cy="1882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26710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 are the children of </a:t>
            </a:r>
            <a:br>
              <a:rPr lang="en-US" dirty="0"/>
            </a:br>
            <a:r>
              <a:rPr lang="en-US" dirty="0"/>
              <a:t>Hayfield Lane</a:t>
            </a:r>
            <a:endParaRPr lang="en-GB" dirty="0"/>
          </a:p>
        </p:txBody>
      </p:sp>
      <p:pic>
        <p:nvPicPr>
          <p:cNvPr id="4" name="Picture 3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89707" y="2353992"/>
            <a:ext cx="8412585" cy="4351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07590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134</TotalTime>
  <Words>180</Words>
  <Application>Microsoft Office PowerPoint</Application>
  <PresentationFormat>Widescreen</PresentationFormat>
  <Paragraphs>28</Paragraphs>
  <Slides>9</Slides>
  <Notes>0</Notes>
  <HiddenSlides>0</HiddenSlides>
  <MMClips>4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Century Gothic</vt:lpstr>
      <vt:lpstr>Wingdings 3</vt:lpstr>
      <vt:lpstr>Ion Boardroom</vt:lpstr>
      <vt:lpstr>Music Appreciation </vt:lpstr>
      <vt:lpstr>Clapping rhythms</vt:lpstr>
      <vt:lpstr>Today’s music </vt:lpstr>
      <vt:lpstr>Today music</vt:lpstr>
      <vt:lpstr>We are the children of  Hayfield Lane</vt:lpstr>
      <vt:lpstr>Clapping rhythms</vt:lpstr>
      <vt:lpstr>Today’s music </vt:lpstr>
      <vt:lpstr>Today music</vt:lpstr>
      <vt:lpstr>We are the children of  Hayfield Lane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Music Appreciation</dc:title>
  <dc:creator>Samantha Mills</dc:creator>
  <cp:lastModifiedBy>Samantha Mills</cp:lastModifiedBy>
  <cp:revision>7</cp:revision>
  <dcterms:created xsi:type="dcterms:W3CDTF">2024-09-08T18:14:51Z</dcterms:created>
  <dcterms:modified xsi:type="dcterms:W3CDTF">2024-09-08T20:29:40Z</dcterms:modified>
</cp:coreProperties>
</file>